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72" r:id="rId7"/>
    <p:sldId id="261" r:id="rId8"/>
    <p:sldId id="262" r:id="rId9"/>
    <p:sldId id="264" r:id="rId10"/>
    <p:sldId id="266" r:id="rId11"/>
    <p:sldId id="267" r:id="rId12"/>
    <p:sldId id="268" r:id="rId13"/>
    <p:sldId id="269" r:id="rId14"/>
    <p:sldId id="27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6FA1"/>
    <a:srgbClr val="0067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350" autoAdjust="0"/>
  </p:normalViewPr>
  <p:slideViewPr>
    <p:cSldViewPr snapToGrid="0">
      <p:cViewPr varScale="1">
        <p:scale>
          <a:sx n="102" d="100"/>
          <a:sy n="102" d="100"/>
        </p:scale>
        <p:origin x="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oa Schellekens" userId="3591fbea-60bc-4ea3-a288-4f0b3979f13b" providerId="ADAL" clId="{15A68593-84CA-4B4A-A156-FD63F10A546E}"/>
    <pc:docChg chg="undo custSel modSld">
      <pc:chgData name="Noa Schellekens" userId="3591fbea-60bc-4ea3-a288-4f0b3979f13b" providerId="ADAL" clId="{15A68593-84CA-4B4A-A156-FD63F10A546E}" dt="2026-06-09T11:02:35.036" v="318" actId="1076"/>
      <pc:docMkLst>
        <pc:docMk/>
      </pc:docMkLst>
      <pc:sldChg chg="addSp delSp modSp mod">
        <pc:chgData name="Noa Schellekens" userId="3591fbea-60bc-4ea3-a288-4f0b3979f13b" providerId="ADAL" clId="{15A68593-84CA-4B4A-A156-FD63F10A546E}" dt="2026-06-09T10:55:04.475" v="207" actId="1076"/>
        <pc:sldMkLst>
          <pc:docMk/>
          <pc:sldMk cId="2108698228" sldId="256"/>
        </pc:sldMkLst>
        <pc:spChg chg="mod">
          <ac:chgData name="Noa Schellekens" userId="3591fbea-60bc-4ea3-a288-4f0b3979f13b" providerId="ADAL" clId="{15A68593-84CA-4B4A-A156-FD63F10A546E}" dt="2026-06-09T10:15:19.570" v="43" actId="113"/>
          <ac:spMkLst>
            <pc:docMk/>
            <pc:sldMk cId="2108698228" sldId="256"/>
            <ac:spMk id="2" creationId="{2C98DD3D-C58C-0F67-C9A0-83422DFC0FF1}"/>
          </ac:spMkLst>
        </pc:spChg>
        <pc:picChg chg="mod">
          <ac:chgData name="Noa Schellekens" userId="3591fbea-60bc-4ea3-a288-4f0b3979f13b" providerId="ADAL" clId="{15A68593-84CA-4B4A-A156-FD63F10A546E}" dt="2026-06-09T10:15:02.988" v="42" actId="1076"/>
          <ac:picMkLst>
            <pc:docMk/>
            <pc:sldMk cId="2108698228" sldId="256"/>
            <ac:picMk id="5" creationId="{DEBA3EB3-085D-C93C-59DC-3D1EC589192A}"/>
          </ac:picMkLst>
        </pc:picChg>
        <pc:picChg chg="add mod">
          <ac:chgData name="Noa Schellekens" userId="3591fbea-60bc-4ea3-a288-4f0b3979f13b" providerId="ADAL" clId="{15A68593-84CA-4B4A-A156-FD63F10A546E}" dt="2026-06-09T10:22:42.818" v="63" actId="14100"/>
          <ac:picMkLst>
            <pc:docMk/>
            <pc:sldMk cId="2108698228" sldId="256"/>
            <ac:picMk id="9" creationId="{1F69B9A4-1D1D-A020-B620-E44AED921B57}"/>
          </ac:picMkLst>
        </pc:picChg>
        <pc:picChg chg="add mod">
          <ac:chgData name="Noa Schellekens" userId="3591fbea-60bc-4ea3-a288-4f0b3979f13b" providerId="ADAL" clId="{15A68593-84CA-4B4A-A156-FD63F10A546E}" dt="2026-06-09T10:55:04.475" v="207" actId="1076"/>
          <ac:picMkLst>
            <pc:docMk/>
            <pc:sldMk cId="2108698228" sldId="256"/>
            <ac:picMk id="13" creationId="{A8AED738-FC2B-E892-97F1-708022504C5B}"/>
          </ac:picMkLst>
        </pc:picChg>
      </pc:sldChg>
      <pc:sldChg chg="addSp modSp mod">
        <pc:chgData name="Noa Schellekens" userId="3591fbea-60bc-4ea3-a288-4f0b3979f13b" providerId="ADAL" clId="{15A68593-84CA-4B4A-A156-FD63F10A546E}" dt="2026-06-09T11:02:35.036" v="318" actId="1076"/>
        <pc:sldMkLst>
          <pc:docMk/>
          <pc:sldMk cId="2221190064" sldId="257"/>
        </pc:sldMkLst>
        <pc:spChg chg="mod">
          <ac:chgData name="Noa Schellekens" userId="3591fbea-60bc-4ea3-a288-4f0b3979f13b" providerId="ADAL" clId="{15A68593-84CA-4B4A-A156-FD63F10A546E}" dt="2026-06-09T10:31:53.881" v="78" actId="1076"/>
          <ac:spMkLst>
            <pc:docMk/>
            <pc:sldMk cId="2221190064" sldId="257"/>
            <ac:spMk id="6" creationId="{2AE0FB07-F453-B9F6-6B49-9CE235825A50}"/>
          </ac:spMkLst>
        </pc:spChg>
        <pc:picChg chg="add mod">
          <ac:chgData name="Noa Schellekens" userId="3591fbea-60bc-4ea3-a288-4f0b3979f13b" providerId="ADAL" clId="{15A68593-84CA-4B4A-A156-FD63F10A546E}" dt="2026-06-09T11:02:35.036" v="318" actId="1076"/>
          <ac:picMkLst>
            <pc:docMk/>
            <pc:sldMk cId="2221190064" sldId="257"/>
            <ac:picMk id="2" creationId="{1C005CF7-1192-B163-35D0-DD6B735CAD67}"/>
          </ac:picMkLst>
        </pc:picChg>
        <pc:picChg chg="mod">
          <ac:chgData name="Noa Schellekens" userId="3591fbea-60bc-4ea3-a288-4f0b3979f13b" providerId="ADAL" clId="{15A68593-84CA-4B4A-A156-FD63F10A546E}" dt="2026-06-09T11:02:25.386" v="315" actId="1076"/>
          <ac:picMkLst>
            <pc:docMk/>
            <pc:sldMk cId="2221190064" sldId="257"/>
            <ac:picMk id="5" creationId="{3C976687-6FE1-8D22-A36B-3B91F55E0198}"/>
          </ac:picMkLst>
        </pc:picChg>
      </pc:sldChg>
      <pc:sldChg chg="modSp mod">
        <pc:chgData name="Noa Schellekens" userId="3591fbea-60bc-4ea3-a288-4f0b3979f13b" providerId="ADAL" clId="{15A68593-84CA-4B4A-A156-FD63F10A546E}" dt="2026-06-09T10:33:37.124" v="93" actId="27636"/>
        <pc:sldMkLst>
          <pc:docMk/>
          <pc:sldMk cId="3885713583" sldId="258"/>
        </pc:sldMkLst>
        <pc:spChg chg="mod">
          <ac:chgData name="Noa Schellekens" userId="3591fbea-60bc-4ea3-a288-4f0b3979f13b" providerId="ADAL" clId="{15A68593-84CA-4B4A-A156-FD63F10A546E}" dt="2026-06-09T10:33:37.124" v="93" actId="27636"/>
          <ac:spMkLst>
            <pc:docMk/>
            <pc:sldMk cId="3885713583" sldId="258"/>
            <ac:spMk id="3" creationId="{650FC915-BAEA-D5A2-92AD-0812C3CFCCA3}"/>
          </ac:spMkLst>
        </pc:spChg>
      </pc:sldChg>
      <pc:sldChg chg="addSp modSp mod">
        <pc:chgData name="Noa Schellekens" userId="3591fbea-60bc-4ea3-a288-4f0b3979f13b" providerId="ADAL" clId="{15A68593-84CA-4B4A-A156-FD63F10A546E}" dt="2026-06-09T10:55:33.124" v="213" actId="1076"/>
        <pc:sldMkLst>
          <pc:docMk/>
          <pc:sldMk cId="4266205212" sldId="259"/>
        </pc:sldMkLst>
        <pc:spChg chg="mod">
          <ac:chgData name="Noa Schellekens" userId="3591fbea-60bc-4ea3-a288-4f0b3979f13b" providerId="ADAL" clId="{15A68593-84CA-4B4A-A156-FD63F10A546E}" dt="2026-06-09T10:31:30.172" v="75" actId="120"/>
          <ac:spMkLst>
            <pc:docMk/>
            <pc:sldMk cId="4266205212" sldId="259"/>
            <ac:spMk id="3" creationId="{8FD8256B-5B76-F800-20CF-93D4F7B55C5E}"/>
          </ac:spMkLst>
        </pc:spChg>
        <pc:picChg chg="add mod">
          <ac:chgData name="Noa Schellekens" userId="3591fbea-60bc-4ea3-a288-4f0b3979f13b" providerId="ADAL" clId="{15A68593-84CA-4B4A-A156-FD63F10A546E}" dt="2026-06-09T10:55:33.124" v="213" actId="1076"/>
          <ac:picMkLst>
            <pc:docMk/>
            <pc:sldMk cId="4266205212" sldId="259"/>
            <ac:picMk id="2" creationId="{F07BFB4C-71BA-13C8-6361-94A5D0FAE4B9}"/>
          </ac:picMkLst>
        </pc:picChg>
      </pc:sldChg>
      <pc:sldChg chg="addSp modSp mod">
        <pc:chgData name="Noa Schellekens" userId="3591fbea-60bc-4ea3-a288-4f0b3979f13b" providerId="ADAL" clId="{15A68593-84CA-4B4A-A156-FD63F10A546E}" dt="2026-06-09T11:01:44.365" v="310" actId="167"/>
        <pc:sldMkLst>
          <pc:docMk/>
          <pc:sldMk cId="4213374297" sldId="261"/>
        </pc:sldMkLst>
        <pc:spChg chg="mod">
          <ac:chgData name="Noa Schellekens" userId="3591fbea-60bc-4ea3-a288-4f0b3979f13b" providerId="ADAL" clId="{15A68593-84CA-4B4A-A156-FD63F10A546E}" dt="2026-06-09T10:34:25.471" v="99" actId="404"/>
          <ac:spMkLst>
            <pc:docMk/>
            <pc:sldMk cId="4213374297" sldId="261"/>
            <ac:spMk id="8" creationId="{32136E7C-4A0D-A896-FE36-3F93A4206731}"/>
          </ac:spMkLst>
        </pc:spChg>
        <pc:picChg chg="add mod ord">
          <ac:chgData name="Noa Schellekens" userId="3591fbea-60bc-4ea3-a288-4f0b3979f13b" providerId="ADAL" clId="{15A68593-84CA-4B4A-A156-FD63F10A546E}" dt="2026-06-09T11:01:44.365" v="310" actId="167"/>
          <ac:picMkLst>
            <pc:docMk/>
            <pc:sldMk cId="4213374297" sldId="261"/>
            <ac:picMk id="2" creationId="{C1EB9C84-5D0F-9795-0C9D-8CFDC6D0489C}"/>
          </ac:picMkLst>
        </pc:picChg>
      </pc:sldChg>
      <pc:sldChg chg="addSp modSp mod">
        <pc:chgData name="Noa Schellekens" userId="3591fbea-60bc-4ea3-a288-4f0b3979f13b" providerId="ADAL" clId="{15A68593-84CA-4B4A-A156-FD63F10A546E}" dt="2026-06-09T10:35:31.190" v="109" actId="1076"/>
        <pc:sldMkLst>
          <pc:docMk/>
          <pc:sldMk cId="157942548" sldId="262"/>
        </pc:sldMkLst>
        <pc:spChg chg="mod">
          <ac:chgData name="Noa Schellekens" userId="3591fbea-60bc-4ea3-a288-4f0b3979f13b" providerId="ADAL" clId="{15A68593-84CA-4B4A-A156-FD63F10A546E}" dt="2026-06-09T10:35:09.106" v="105" actId="404"/>
          <ac:spMkLst>
            <pc:docMk/>
            <pc:sldMk cId="157942548" sldId="262"/>
            <ac:spMk id="3" creationId="{E0857BA1-1DDF-46A5-7205-0AA075936F8A}"/>
          </ac:spMkLst>
        </pc:spChg>
        <pc:picChg chg="add mod">
          <ac:chgData name="Noa Schellekens" userId="3591fbea-60bc-4ea3-a288-4f0b3979f13b" providerId="ADAL" clId="{15A68593-84CA-4B4A-A156-FD63F10A546E}" dt="2026-06-09T10:35:31.190" v="109" actId="1076"/>
          <ac:picMkLst>
            <pc:docMk/>
            <pc:sldMk cId="157942548" sldId="262"/>
            <ac:picMk id="4" creationId="{C970EA5B-7FC9-EA7E-0BB2-C1C66C25F5C8}"/>
          </ac:picMkLst>
        </pc:picChg>
      </pc:sldChg>
      <pc:sldChg chg="addSp delSp modSp mod">
        <pc:chgData name="Noa Schellekens" userId="3591fbea-60bc-4ea3-a288-4f0b3979f13b" providerId="ADAL" clId="{15A68593-84CA-4B4A-A156-FD63F10A546E}" dt="2026-06-09T10:37:44.639" v="139" actId="1076"/>
        <pc:sldMkLst>
          <pc:docMk/>
          <pc:sldMk cId="2400996264" sldId="264"/>
        </pc:sldMkLst>
        <pc:spChg chg="add mod">
          <ac:chgData name="Noa Schellekens" userId="3591fbea-60bc-4ea3-a288-4f0b3979f13b" providerId="ADAL" clId="{15A68593-84CA-4B4A-A156-FD63F10A546E}" dt="2026-06-09T10:36:56.834" v="124" actId="122"/>
          <ac:spMkLst>
            <pc:docMk/>
            <pc:sldMk cId="2400996264" sldId="264"/>
            <ac:spMk id="2" creationId="{C44CF2AE-D5D9-DFFD-05C5-320ADB2829CD}"/>
          </ac:spMkLst>
        </pc:spChg>
        <pc:spChg chg="mod">
          <ac:chgData name="Noa Schellekens" userId="3591fbea-60bc-4ea3-a288-4f0b3979f13b" providerId="ADAL" clId="{15A68593-84CA-4B4A-A156-FD63F10A546E}" dt="2026-06-09T10:37:16.694" v="133" actId="20577"/>
          <ac:spMkLst>
            <pc:docMk/>
            <pc:sldMk cId="2400996264" sldId="264"/>
            <ac:spMk id="3" creationId="{C695430D-C834-46D4-F0EC-7219639C7145}"/>
          </ac:spMkLst>
        </pc:spChg>
        <pc:spChg chg="mod">
          <ac:chgData name="Noa Schellekens" userId="3591fbea-60bc-4ea3-a288-4f0b3979f13b" providerId="ADAL" clId="{15A68593-84CA-4B4A-A156-FD63F10A546E}" dt="2026-06-09T10:37:44.639" v="139" actId="1076"/>
          <ac:spMkLst>
            <pc:docMk/>
            <pc:sldMk cId="2400996264" sldId="264"/>
            <ac:spMk id="6" creationId="{34C4EC20-0A7B-FB50-3196-BEEE5E0F0BBD}"/>
          </ac:spMkLst>
        </pc:spChg>
      </pc:sldChg>
      <pc:sldChg chg="addSp delSp modSp mod">
        <pc:chgData name="Noa Schellekens" userId="3591fbea-60bc-4ea3-a288-4f0b3979f13b" providerId="ADAL" clId="{15A68593-84CA-4B4A-A156-FD63F10A546E}" dt="2026-06-09T10:58:03.657" v="246" actId="1076"/>
        <pc:sldMkLst>
          <pc:docMk/>
          <pc:sldMk cId="848014427" sldId="266"/>
        </pc:sldMkLst>
        <pc:spChg chg="mod">
          <ac:chgData name="Noa Schellekens" userId="3591fbea-60bc-4ea3-a288-4f0b3979f13b" providerId="ADAL" clId="{15A68593-84CA-4B4A-A156-FD63F10A546E}" dt="2026-06-09T10:41:58.285" v="194" actId="207"/>
          <ac:spMkLst>
            <pc:docMk/>
            <pc:sldMk cId="848014427" sldId="266"/>
            <ac:spMk id="3" creationId="{C1723668-8CC2-DCBC-DF4B-A2B735A629C4}"/>
          </ac:spMkLst>
        </pc:spChg>
        <pc:picChg chg="add mod">
          <ac:chgData name="Noa Schellekens" userId="3591fbea-60bc-4ea3-a288-4f0b3979f13b" providerId="ADAL" clId="{15A68593-84CA-4B4A-A156-FD63F10A546E}" dt="2026-06-09T10:58:03.657" v="246" actId="1076"/>
          <ac:picMkLst>
            <pc:docMk/>
            <pc:sldMk cId="848014427" sldId="266"/>
            <ac:picMk id="5" creationId="{738A01CB-C968-91CD-A78B-127A73909090}"/>
          </ac:picMkLst>
        </pc:picChg>
      </pc:sldChg>
      <pc:sldChg chg="addSp modSp mod">
        <pc:chgData name="Noa Schellekens" userId="3591fbea-60bc-4ea3-a288-4f0b3979f13b" providerId="ADAL" clId="{15A68593-84CA-4B4A-A156-FD63F10A546E}" dt="2026-06-09T10:58:53.849" v="257" actId="1076"/>
        <pc:sldMkLst>
          <pc:docMk/>
          <pc:sldMk cId="2517536433" sldId="267"/>
        </pc:sldMkLst>
        <pc:spChg chg="mod">
          <ac:chgData name="Noa Schellekens" userId="3591fbea-60bc-4ea3-a288-4f0b3979f13b" providerId="ADAL" clId="{15A68593-84CA-4B4A-A156-FD63F10A546E}" dt="2026-06-09T10:58:34.140" v="251" actId="1076"/>
          <ac:spMkLst>
            <pc:docMk/>
            <pc:sldMk cId="2517536433" sldId="267"/>
            <ac:spMk id="3" creationId="{DCD41B88-AFB8-756B-1143-2CE475AD8F8B}"/>
          </ac:spMkLst>
        </pc:spChg>
        <pc:picChg chg="add mod">
          <ac:chgData name="Noa Schellekens" userId="3591fbea-60bc-4ea3-a288-4f0b3979f13b" providerId="ADAL" clId="{15A68593-84CA-4B4A-A156-FD63F10A546E}" dt="2026-06-09T10:58:53.849" v="257" actId="1076"/>
          <ac:picMkLst>
            <pc:docMk/>
            <pc:sldMk cId="2517536433" sldId="267"/>
            <ac:picMk id="2" creationId="{41E9895A-49C3-A437-B5F8-B4FD73397BF8}"/>
          </ac:picMkLst>
        </pc:picChg>
      </pc:sldChg>
      <pc:sldChg chg="modSp mod">
        <pc:chgData name="Noa Schellekens" userId="3591fbea-60bc-4ea3-a288-4f0b3979f13b" providerId="ADAL" clId="{15A68593-84CA-4B4A-A156-FD63F10A546E}" dt="2026-06-09T10:59:08.086" v="260" actId="20577"/>
        <pc:sldMkLst>
          <pc:docMk/>
          <pc:sldMk cId="2276245566" sldId="268"/>
        </pc:sldMkLst>
        <pc:spChg chg="mod">
          <ac:chgData name="Noa Schellekens" userId="3591fbea-60bc-4ea3-a288-4f0b3979f13b" providerId="ADAL" clId="{15A68593-84CA-4B4A-A156-FD63F10A546E}" dt="2026-06-09T10:59:08.086" v="260" actId="20577"/>
          <ac:spMkLst>
            <pc:docMk/>
            <pc:sldMk cId="2276245566" sldId="268"/>
            <ac:spMk id="8" creationId="{F9362F66-5949-4F1B-F26F-00E65B3F01A3}"/>
          </ac:spMkLst>
        </pc:spChg>
      </pc:sldChg>
      <pc:sldChg chg="modSp mod">
        <pc:chgData name="Noa Schellekens" userId="3591fbea-60bc-4ea3-a288-4f0b3979f13b" providerId="ADAL" clId="{15A68593-84CA-4B4A-A156-FD63F10A546E}" dt="2026-06-09T11:01:04.344" v="308" actId="20577"/>
        <pc:sldMkLst>
          <pc:docMk/>
          <pc:sldMk cId="4036845070" sldId="269"/>
        </pc:sldMkLst>
        <pc:spChg chg="mod">
          <ac:chgData name="Noa Schellekens" userId="3591fbea-60bc-4ea3-a288-4f0b3979f13b" providerId="ADAL" clId="{15A68593-84CA-4B4A-A156-FD63F10A546E}" dt="2026-06-09T11:01:04.344" v="308" actId="20577"/>
          <ac:spMkLst>
            <pc:docMk/>
            <pc:sldMk cId="4036845070" sldId="269"/>
            <ac:spMk id="3" creationId="{A2C16EFD-EC4F-10BC-7F69-9B6250D8632D}"/>
          </ac:spMkLst>
        </pc:spChg>
      </pc:sldChg>
      <pc:sldChg chg="addSp modSp mod">
        <pc:chgData name="Noa Schellekens" userId="3591fbea-60bc-4ea3-a288-4f0b3979f13b" providerId="ADAL" clId="{15A68593-84CA-4B4A-A156-FD63F10A546E}" dt="2026-06-09T11:00:11.090" v="283" actId="20577"/>
        <pc:sldMkLst>
          <pc:docMk/>
          <pc:sldMk cId="3582867539" sldId="271"/>
        </pc:sldMkLst>
        <pc:spChg chg="mod">
          <ac:chgData name="Noa Schellekens" userId="3591fbea-60bc-4ea3-a288-4f0b3979f13b" providerId="ADAL" clId="{15A68593-84CA-4B4A-A156-FD63F10A546E}" dt="2026-06-09T11:00:11.090" v="283" actId="20577"/>
          <ac:spMkLst>
            <pc:docMk/>
            <pc:sldMk cId="3582867539" sldId="271"/>
            <ac:spMk id="3" creationId="{C3410CF8-AA1C-4CFD-9522-9F849177EFBE}"/>
          </ac:spMkLst>
        </pc:spChg>
        <pc:picChg chg="add mod ord">
          <ac:chgData name="Noa Schellekens" userId="3591fbea-60bc-4ea3-a288-4f0b3979f13b" providerId="ADAL" clId="{15A68593-84CA-4B4A-A156-FD63F10A546E}" dt="2026-06-09T10:59:56.519" v="270" actId="167"/>
          <ac:picMkLst>
            <pc:docMk/>
            <pc:sldMk cId="3582867539" sldId="271"/>
            <ac:picMk id="2" creationId="{5C583E38-6096-A8EF-333C-0C202C9211FC}"/>
          </ac:picMkLst>
        </pc:picChg>
        <pc:picChg chg="add mod">
          <ac:chgData name="Noa Schellekens" userId="3591fbea-60bc-4ea3-a288-4f0b3979f13b" providerId="ADAL" clId="{15A68593-84CA-4B4A-A156-FD63F10A546E}" dt="2026-06-09T10:59:49.597" v="267" actId="1076"/>
          <ac:picMkLst>
            <pc:docMk/>
            <pc:sldMk cId="3582867539" sldId="271"/>
            <ac:picMk id="5" creationId="{D71D84E7-55E1-FD8A-0E72-FF8053B32F79}"/>
          </ac:picMkLst>
        </pc:picChg>
      </pc:sldChg>
    </pc:docChg>
  </pc:docChgLst>
  <pc:docChgLst>
    <pc:chgData name="Femke Scheer" userId="8328a403-f938-41d5-85df-02be05435c9a" providerId="ADAL" clId="{1D08069D-D04F-4D2E-BECA-7761FD1FB7BC}"/>
    <pc:docChg chg="custSel addSld delSld modSld">
      <pc:chgData name="Femke Scheer" userId="8328a403-f938-41d5-85df-02be05435c9a" providerId="ADAL" clId="{1D08069D-D04F-4D2E-BECA-7761FD1FB7BC}" dt="2026-06-29T10:49:49.867" v="436" actId="20577"/>
      <pc:docMkLst>
        <pc:docMk/>
      </pc:docMkLst>
      <pc:sldChg chg="modSp mod">
        <pc:chgData name="Femke Scheer" userId="8328a403-f938-41d5-85df-02be05435c9a" providerId="ADAL" clId="{1D08069D-D04F-4D2E-BECA-7761FD1FB7BC}" dt="2026-06-09T11:49:48.475" v="1" actId="20577"/>
        <pc:sldMkLst>
          <pc:docMk/>
          <pc:sldMk cId="2108698228" sldId="256"/>
        </pc:sldMkLst>
        <pc:spChg chg="mod">
          <ac:chgData name="Femke Scheer" userId="8328a403-f938-41d5-85df-02be05435c9a" providerId="ADAL" clId="{1D08069D-D04F-4D2E-BECA-7761FD1FB7BC}" dt="2026-06-09T11:49:48.475" v="1" actId="20577"/>
          <ac:spMkLst>
            <pc:docMk/>
            <pc:sldMk cId="2108698228" sldId="256"/>
            <ac:spMk id="2" creationId="{2C98DD3D-C58C-0F67-C9A0-83422DFC0FF1}"/>
          </ac:spMkLst>
        </pc:spChg>
      </pc:sldChg>
      <pc:sldChg chg="addSp delSp modSp mod">
        <pc:chgData name="Femke Scheer" userId="8328a403-f938-41d5-85df-02be05435c9a" providerId="ADAL" clId="{1D08069D-D04F-4D2E-BECA-7761FD1FB7BC}" dt="2026-06-09T11:51:10.427" v="7" actId="1076"/>
        <pc:sldMkLst>
          <pc:docMk/>
          <pc:sldMk cId="3885713583" sldId="258"/>
        </pc:sldMkLst>
        <pc:spChg chg="mod">
          <ac:chgData name="Femke Scheer" userId="8328a403-f938-41d5-85df-02be05435c9a" providerId="ADAL" clId="{1D08069D-D04F-4D2E-BECA-7761FD1FB7BC}" dt="2026-06-09T11:51:10.427" v="7" actId="1076"/>
          <ac:spMkLst>
            <pc:docMk/>
            <pc:sldMk cId="3885713583" sldId="258"/>
            <ac:spMk id="3" creationId="{650FC915-BAEA-D5A2-92AD-0812C3CFCCA3}"/>
          </ac:spMkLst>
        </pc:spChg>
        <pc:picChg chg="add mod ord">
          <ac:chgData name="Femke Scheer" userId="8328a403-f938-41d5-85df-02be05435c9a" providerId="ADAL" clId="{1D08069D-D04F-4D2E-BECA-7761FD1FB7BC}" dt="2026-06-09T11:51:04.290" v="6" actId="14100"/>
          <ac:picMkLst>
            <pc:docMk/>
            <pc:sldMk cId="3885713583" sldId="258"/>
            <ac:picMk id="4" creationId="{9FEAE891-BED5-72B6-96CB-005668568919}"/>
          </ac:picMkLst>
        </pc:picChg>
      </pc:sldChg>
      <pc:sldChg chg="addSp delSp modSp mod">
        <pc:chgData name="Femke Scheer" userId="8328a403-f938-41d5-85df-02be05435c9a" providerId="ADAL" clId="{1D08069D-D04F-4D2E-BECA-7761FD1FB7BC}" dt="2026-06-29T10:49:49.867" v="436" actId="20577"/>
        <pc:sldMkLst>
          <pc:docMk/>
          <pc:sldMk cId="4266205212" sldId="259"/>
        </pc:sldMkLst>
        <pc:spChg chg="mod">
          <ac:chgData name="Femke Scheer" userId="8328a403-f938-41d5-85df-02be05435c9a" providerId="ADAL" clId="{1D08069D-D04F-4D2E-BECA-7761FD1FB7BC}" dt="2026-06-29T10:49:49.867" v="436" actId="20577"/>
          <ac:spMkLst>
            <pc:docMk/>
            <pc:sldMk cId="4266205212" sldId="259"/>
            <ac:spMk id="3" creationId="{8FD8256B-5B76-F800-20CF-93D4F7B55C5E}"/>
          </ac:spMkLst>
        </pc:spChg>
        <pc:picChg chg="add mod">
          <ac:chgData name="Femke Scheer" userId="8328a403-f938-41d5-85df-02be05435c9a" providerId="ADAL" clId="{1D08069D-D04F-4D2E-BECA-7761FD1FB7BC}" dt="2026-06-09T11:51:48.274" v="20" actId="1076"/>
          <ac:picMkLst>
            <pc:docMk/>
            <pc:sldMk cId="4266205212" sldId="259"/>
            <ac:picMk id="5" creationId="{733246ED-4559-49EE-6B52-C76FA8ED67A3}"/>
          </ac:picMkLst>
        </pc:picChg>
      </pc:sldChg>
      <pc:sldChg chg="addSp delSp modSp mod">
        <pc:chgData name="Femke Scheer" userId="8328a403-f938-41d5-85df-02be05435c9a" providerId="ADAL" clId="{1D08069D-D04F-4D2E-BECA-7761FD1FB7BC}" dt="2026-06-09T11:53:06.813" v="66" actId="20577"/>
        <pc:sldMkLst>
          <pc:docMk/>
          <pc:sldMk cId="2109542696" sldId="260"/>
        </pc:sldMkLst>
        <pc:spChg chg="mod">
          <ac:chgData name="Femke Scheer" userId="8328a403-f938-41d5-85df-02be05435c9a" providerId="ADAL" clId="{1D08069D-D04F-4D2E-BECA-7761FD1FB7BC}" dt="2026-06-09T11:53:06.813" v="66" actId="20577"/>
          <ac:spMkLst>
            <pc:docMk/>
            <pc:sldMk cId="2109542696" sldId="260"/>
            <ac:spMk id="4" creationId="{0D549110-04D0-02E1-719A-D7EE2100C51A}"/>
          </ac:spMkLst>
        </pc:spChg>
        <pc:picChg chg="add mod">
          <ac:chgData name="Femke Scheer" userId="8328a403-f938-41d5-85df-02be05435c9a" providerId="ADAL" clId="{1D08069D-D04F-4D2E-BECA-7761FD1FB7BC}" dt="2026-06-09T11:52:36.758" v="24" actId="1076"/>
          <ac:picMkLst>
            <pc:docMk/>
            <pc:sldMk cId="2109542696" sldId="260"/>
            <ac:picMk id="3" creationId="{57BAA8AE-054D-7F9B-3A0F-45F14ABE2747}"/>
          </ac:picMkLst>
        </pc:picChg>
      </pc:sldChg>
      <pc:sldChg chg="modSp mod">
        <pc:chgData name="Femke Scheer" userId="8328a403-f938-41d5-85df-02be05435c9a" providerId="ADAL" clId="{1D08069D-D04F-4D2E-BECA-7761FD1FB7BC}" dt="2026-06-09T11:57:10.086" v="434" actId="1076"/>
        <pc:sldMkLst>
          <pc:docMk/>
          <pc:sldMk cId="848014427" sldId="266"/>
        </pc:sldMkLst>
        <pc:spChg chg="mod">
          <ac:chgData name="Femke Scheer" userId="8328a403-f938-41d5-85df-02be05435c9a" providerId="ADAL" clId="{1D08069D-D04F-4D2E-BECA-7761FD1FB7BC}" dt="2026-06-09T11:57:10.086" v="434" actId="1076"/>
          <ac:spMkLst>
            <pc:docMk/>
            <pc:sldMk cId="848014427" sldId="266"/>
            <ac:spMk id="3" creationId="{C1723668-8CC2-DCBC-DF4B-A2B735A629C4}"/>
          </ac:spMkLst>
        </pc:spChg>
      </pc:sldChg>
      <pc:sldChg chg="addSp delSp modSp new mod">
        <pc:chgData name="Femke Scheer" userId="8328a403-f938-41d5-85df-02be05435c9a" providerId="ADAL" clId="{1D08069D-D04F-4D2E-BECA-7761FD1FB7BC}" dt="2026-06-09T11:56:22.656" v="389" actId="688"/>
        <pc:sldMkLst>
          <pc:docMk/>
          <pc:sldMk cId="2165355211" sldId="272"/>
        </pc:sldMkLst>
        <pc:spChg chg="add mod">
          <ac:chgData name="Femke Scheer" userId="8328a403-f938-41d5-85df-02be05435c9a" providerId="ADAL" clId="{1D08069D-D04F-4D2E-BECA-7761FD1FB7BC}" dt="2026-06-09T11:55:58.852" v="382" actId="27636"/>
          <ac:spMkLst>
            <pc:docMk/>
            <pc:sldMk cId="2165355211" sldId="272"/>
            <ac:spMk id="6" creationId="{D1DE2A89-9A9C-438B-8178-6581DAD442C6}"/>
          </ac:spMkLst>
        </pc:spChg>
        <pc:picChg chg="add mod">
          <ac:chgData name="Femke Scheer" userId="8328a403-f938-41d5-85df-02be05435c9a" providerId="ADAL" clId="{1D08069D-D04F-4D2E-BECA-7761FD1FB7BC}" dt="2026-06-09T11:53:43.647" v="70" actId="1076"/>
          <ac:picMkLst>
            <pc:docMk/>
            <pc:sldMk cId="2165355211" sldId="272"/>
            <ac:picMk id="5" creationId="{340E9A23-EE1C-E7DE-206A-66EF1BB1EC6A}"/>
          </ac:picMkLst>
        </pc:picChg>
        <pc:picChg chg="add mod">
          <ac:chgData name="Femke Scheer" userId="8328a403-f938-41d5-85df-02be05435c9a" providerId="ADAL" clId="{1D08069D-D04F-4D2E-BECA-7761FD1FB7BC}" dt="2026-06-09T11:56:22.656" v="389" actId="688"/>
          <ac:picMkLst>
            <pc:docMk/>
            <pc:sldMk cId="2165355211" sldId="272"/>
            <ac:picMk id="7" creationId="{CB468B99-7861-D262-E4D4-A539001520A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349813-66A4-4059-967F-682D48CBFB5D}" type="datetimeFigureOut">
              <a:rPr lang="nl-NL" smtClean="0"/>
              <a:t>29-6-2026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1859EC-E4C3-47E9-871B-323DC9AEEDE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2002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859EC-E4C3-47E9-871B-323DC9AEEDE9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0224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CF29E-5DAE-4881-972B-2FD40440B4F2}" type="datetimeFigureOut">
              <a:rPr lang="nl-NL" smtClean="0"/>
              <a:t>29-6-2026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E558C-0A4F-4EC0-A9C6-50F52477EE0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5383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CF29E-5DAE-4881-972B-2FD40440B4F2}" type="datetimeFigureOut">
              <a:rPr lang="nl-NL" smtClean="0"/>
              <a:t>29-6-2026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E558C-0A4F-4EC0-A9C6-50F52477EE0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407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CF29E-5DAE-4881-972B-2FD40440B4F2}" type="datetimeFigureOut">
              <a:rPr lang="nl-NL" smtClean="0"/>
              <a:t>29-6-2026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E558C-0A4F-4EC0-A9C6-50F52477EE0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7536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CF29E-5DAE-4881-972B-2FD40440B4F2}" type="datetimeFigureOut">
              <a:rPr lang="nl-NL" smtClean="0"/>
              <a:t>29-6-2026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E558C-0A4F-4EC0-A9C6-50F52477EE0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1378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CF29E-5DAE-4881-972B-2FD40440B4F2}" type="datetimeFigureOut">
              <a:rPr lang="nl-NL" smtClean="0"/>
              <a:t>29-6-2026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E558C-0A4F-4EC0-A9C6-50F52477EE0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5207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CF29E-5DAE-4881-972B-2FD40440B4F2}" type="datetimeFigureOut">
              <a:rPr lang="nl-NL" smtClean="0"/>
              <a:t>29-6-2026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E558C-0A4F-4EC0-A9C6-50F52477EE0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4607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CF29E-5DAE-4881-972B-2FD40440B4F2}" type="datetimeFigureOut">
              <a:rPr lang="nl-NL" smtClean="0"/>
              <a:t>29-6-2026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E558C-0A4F-4EC0-A9C6-50F52477EE0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2619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CF29E-5DAE-4881-972B-2FD40440B4F2}" type="datetimeFigureOut">
              <a:rPr lang="nl-NL" smtClean="0"/>
              <a:t>29-6-2026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E558C-0A4F-4EC0-A9C6-50F52477EE0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9549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CF29E-5DAE-4881-972B-2FD40440B4F2}" type="datetimeFigureOut">
              <a:rPr lang="nl-NL" smtClean="0"/>
              <a:t>29-6-2026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E558C-0A4F-4EC0-A9C6-50F52477EE0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3341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CF29E-5DAE-4881-972B-2FD40440B4F2}" type="datetimeFigureOut">
              <a:rPr lang="nl-NL" smtClean="0"/>
              <a:t>29-6-2026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E558C-0A4F-4EC0-A9C6-50F52477EE0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1601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CF29E-5DAE-4881-972B-2FD40440B4F2}" type="datetimeFigureOut">
              <a:rPr lang="nl-NL" smtClean="0"/>
              <a:t>29-6-2026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E558C-0A4F-4EC0-A9C6-50F52477EE0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2357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BFCF29E-5DAE-4881-972B-2FD40440B4F2}" type="datetimeFigureOut">
              <a:rPr lang="nl-NL" smtClean="0"/>
              <a:t>29-6-2026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B8E558C-0A4F-4EC0-A9C6-50F52477EE0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4413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98DD3D-C58C-0F67-C9A0-83422DFC0F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6180" y="1573089"/>
            <a:ext cx="7285703" cy="3711822"/>
          </a:xfrm>
          <a:solidFill>
            <a:srgbClr val="006759"/>
          </a:solidFill>
        </p:spPr>
        <p:txBody>
          <a:bodyPr>
            <a:normAutofit fontScale="90000"/>
          </a:bodyPr>
          <a:lstStyle/>
          <a:p>
            <a:br>
              <a:rPr lang="nl-NL" sz="4400" dirty="0">
                <a:solidFill>
                  <a:schemeClr val="bg1"/>
                </a:solidFill>
              </a:rPr>
            </a:br>
            <a:r>
              <a:rPr lang="nl-NL" sz="4400" b="1" dirty="0">
                <a:solidFill>
                  <a:schemeClr val="bg1"/>
                </a:solidFill>
              </a:rPr>
              <a:t>Maak kennis met het examensysteem Testvision</a:t>
            </a:r>
            <a:br>
              <a:rPr lang="nl-NL" sz="4400" dirty="0">
                <a:solidFill>
                  <a:schemeClr val="bg1"/>
                </a:solidFill>
              </a:rPr>
            </a:br>
            <a:br>
              <a:rPr lang="nl-NL" sz="4400" dirty="0">
                <a:solidFill>
                  <a:schemeClr val="bg1"/>
                </a:solidFill>
              </a:rPr>
            </a:br>
            <a:r>
              <a:rPr lang="nl-NL" sz="4400" dirty="0">
                <a:solidFill>
                  <a:schemeClr val="bg1"/>
                </a:solidFill>
              </a:rPr>
              <a:t>IPMA-C (PMO)</a:t>
            </a:r>
            <a:br>
              <a:rPr lang="nl-NL" sz="5100" dirty="0">
                <a:solidFill>
                  <a:schemeClr val="bg1"/>
                </a:solidFill>
              </a:rPr>
            </a:br>
            <a:endParaRPr lang="nl-NL" sz="5100" dirty="0">
              <a:solidFill>
                <a:schemeClr val="bg1"/>
              </a:solidFill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DEBA3EB3-085D-C93C-59DC-3D1EC58919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7216" y="1573089"/>
            <a:ext cx="2570438" cy="3711822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1F69B9A4-1D1D-A020-B620-E44AED921B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05030">
            <a:off x="-1962448" y="3815223"/>
            <a:ext cx="6411177" cy="6411177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A8AED738-FC2B-E892-97F1-708022504C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01534">
            <a:off x="3949871" y="-5564974"/>
            <a:ext cx="6108357" cy="916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698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1723668-8CC2-DCBC-DF4B-A2B735A62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0880" y="2339094"/>
            <a:ext cx="9049611" cy="3047129"/>
          </a:xfrm>
          <a:solidFill>
            <a:srgbClr val="236FA1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b="1" dirty="0">
                <a:solidFill>
                  <a:schemeClr val="bg1"/>
                </a:solidFill>
              </a:rPr>
              <a:t>Het IPMA-C-Theorie examen bestaat uit Casussen</a:t>
            </a:r>
            <a:br>
              <a:rPr lang="nl-NL" dirty="0">
                <a:solidFill>
                  <a:schemeClr val="bg1"/>
                </a:solidFill>
              </a:rPr>
            </a:br>
            <a:endParaRPr lang="nl-NL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nl-NL" dirty="0">
                <a:solidFill>
                  <a:schemeClr val="bg1"/>
                </a:solidFill>
              </a:rPr>
              <a:t>In de casussen kom je twee type vragen tegen. </a:t>
            </a:r>
            <a:br>
              <a:rPr lang="nl-NL" dirty="0">
                <a:solidFill>
                  <a:schemeClr val="bg1"/>
                </a:solidFill>
              </a:rPr>
            </a:br>
            <a:endParaRPr lang="nl-NL" dirty="0">
              <a:solidFill>
                <a:schemeClr val="bg1"/>
              </a:solidFill>
            </a:endParaRPr>
          </a:p>
          <a:p>
            <a:pPr marL="514350" indent="-514350" algn="ctr">
              <a:buAutoNum type="arabicPeriod"/>
            </a:pPr>
            <a:r>
              <a:rPr lang="nl-NL" dirty="0">
                <a:solidFill>
                  <a:schemeClr val="bg1"/>
                </a:solidFill>
              </a:rPr>
              <a:t>Open invulvragen ( meeste )</a:t>
            </a:r>
          </a:p>
          <a:p>
            <a:pPr marL="514350" indent="-514350" algn="ctr">
              <a:buAutoNum type="arabicPeriod"/>
            </a:pPr>
            <a:r>
              <a:rPr lang="nl-NL" dirty="0">
                <a:solidFill>
                  <a:schemeClr val="bg1"/>
                </a:solidFill>
              </a:rPr>
              <a:t>Waar/niet waar vragen ( enkele ) 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38A01CB-C968-91CD-A78B-127A739090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01534">
            <a:off x="-2385965" y="-5140102"/>
            <a:ext cx="6108357" cy="916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0144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CD41B88-AFB8-756B-1143-2CE475AD8F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1517" y="613180"/>
            <a:ext cx="7348966" cy="3355882"/>
          </a:xfrm>
          <a:solidFill>
            <a:srgbClr val="236FA1"/>
          </a:solidFill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nl-NL" b="1" dirty="0">
                <a:solidFill>
                  <a:schemeClr val="bg1"/>
                </a:solidFill>
              </a:rPr>
              <a:t>Casus – Open invulvragen</a:t>
            </a:r>
          </a:p>
          <a:p>
            <a:pPr marL="0" indent="0" algn="ctr">
              <a:buNone/>
            </a:pPr>
            <a:r>
              <a:rPr lang="nl-NL" dirty="0">
                <a:solidFill>
                  <a:schemeClr val="bg1"/>
                </a:solidFill>
              </a:rPr>
              <a:t>Wanneer een casus over meerdere vragen beschikt, zal dit vooraf medegedeeld worden door de onderstaande tekst 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30F8EA3-472A-6733-CD72-F4CE9C9354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111" y="4566879"/>
            <a:ext cx="11670889" cy="894510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41E9895A-49C3-A437-B5F8-B4FD73397B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01534">
            <a:off x="9296155" y="-3661704"/>
            <a:ext cx="5144151" cy="7716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5364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82F55B27-076B-DE97-1DAC-BBA4941D96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252" y="349018"/>
            <a:ext cx="11857748" cy="3330229"/>
          </a:xfrm>
          <a:prstGeom prst="rect">
            <a:avLst/>
          </a:prstGeom>
        </p:spPr>
      </p:pic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F9362F66-5949-4F1B-F26F-00E65B3F01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4668" y="2619982"/>
            <a:ext cx="6596429" cy="3544871"/>
          </a:xfrm>
          <a:solidFill>
            <a:srgbClr val="006759"/>
          </a:solidFill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nl-NL" sz="2000" b="1" dirty="0">
                <a:solidFill>
                  <a:schemeClr val="bg1"/>
                </a:solidFill>
              </a:rPr>
              <a:t>Casus – Open vraag</a:t>
            </a:r>
            <a:endParaRPr lang="nl-NL" sz="2000" dirty="0">
              <a:solidFill>
                <a:schemeClr val="bg1"/>
              </a:solidFill>
            </a:endParaRPr>
          </a:p>
          <a:p>
            <a:r>
              <a:rPr lang="nl-NL" sz="2000" dirty="0">
                <a:solidFill>
                  <a:schemeClr val="bg1"/>
                </a:solidFill>
              </a:rPr>
              <a:t>Elke casus heeft een titel</a:t>
            </a:r>
          </a:p>
          <a:p>
            <a:r>
              <a:rPr lang="nl-NL" sz="2000" dirty="0">
                <a:solidFill>
                  <a:schemeClr val="bg1"/>
                </a:solidFill>
              </a:rPr>
              <a:t>Je ziet welke vraag dit van de desbetreffende casus is</a:t>
            </a:r>
          </a:p>
          <a:p>
            <a:r>
              <a:rPr lang="nl-NL" sz="2000" dirty="0">
                <a:solidFill>
                  <a:schemeClr val="bg1"/>
                </a:solidFill>
              </a:rPr>
              <a:t>Tik je antwoord en sla het antwoord op</a:t>
            </a:r>
          </a:p>
          <a:p>
            <a:r>
              <a:rPr lang="nl-NL" sz="2000" dirty="0">
                <a:solidFill>
                  <a:schemeClr val="bg1"/>
                </a:solidFill>
              </a:rPr>
              <a:t>Rechts bovenin zie je het aantal punten wat je kan behalen</a:t>
            </a:r>
          </a:p>
        </p:txBody>
      </p:sp>
    </p:spTree>
    <p:extLst>
      <p:ext uri="{BB962C8B-B14F-4D97-AF65-F5344CB8AC3E}">
        <p14:creationId xmlns:p14="http://schemas.microsoft.com/office/powerpoint/2010/main" val="22762455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251D8279-3FF7-2BDE-E975-B2C01A3668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8230"/>
            <a:ext cx="12192000" cy="4059570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2C16EFD-EC4F-10BC-7F69-9B6250D86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8400" y="3227438"/>
            <a:ext cx="7853177" cy="2890684"/>
          </a:xfrm>
          <a:solidFill>
            <a:srgbClr val="236FA1"/>
          </a:solidFill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l-NL" sz="1800" b="1" dirty="0">
                <a:solidFill>
                  <a:schemeClr val="bg1"/>
                </a:solidFill>
              </a:rPr>
              <a:t>Casus – </a:t>
            </a:r>
            <a:r>
              <a:rPr lang="nl-NL" sz="1800" b="1" i="1" dirty="0">
                <a:solidFill>
                  <a:schemeClr val="bg1"/>
                </a:solidFill>
              </a:rPr>
              <a:t>Waar/niet waar </a:t>
            </a:r>
            <a:endParaRPr lang="nl-NL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nl-NL" sz="1800" dirty="0">
                <a:solidFill>
                  <a:schemeClr val="bg1"/>
                </a:solidFill>
              </a:rPr>
              <a:t>In het examen kunnen enkele ‘</a:t>
            </a:r>
            <a:r>
              <a:rPr lang="nl-NL" sz="1800" i="1" dirty="0">
                <a:solidFill>
                  <a:schemeClr val="bg1"/>
                </a:solidFill>
              </a:rPr>
              <a:t>Waar/Niet waar</a:t>
            </a:r>
            <a:r>
              <a:rPr lang="nl-NL" sz="1800" dirty="0">
                <a:solidFill>
                  <a:schemeClr val="bg1"/>
                </a:solidFill>
              </a:rPr>
              <a:t>’ vragen voorkomen. </a:t>
            </a:r>
          </a:p>
          <a:p>
            <a:r>
              <a:rPr lang="nl-NL" sz="1800" dirty="0">
                <a:solidFill>
                  <a:schemeClr val="bg1"/>
                </a:solidFill>
              </a:rPr>
              <a:t>Vier stellingen</a:t>
            </a:r>
          </a:p>
          <a:p>
            <a:r>
              <a:rPr lang="nl-NL" sz="1800" dirty="0">
                <a:solidFill>
                  <a:schemeClr val="bg1"/>
                </a:solidFill>
              </a:rPr>
              <a:t>Vink aan </a:t>
            </a:r>
            <a:r>
              <a:rPr lang="nl-NL" sz="1800" i="1" dirty="0">
                <a:solidFill>
                  <a:schemeClr val="bg1"/>
                </a:solidFill>
              </a:rPr>
              <a:t>Waar </a:t>
            </a:r>
            <a:r>
              <a:rPr lang="nl-NL" sz="1800" dirty="0">
                <a:solidFill>
                  <a:schemeClr val="bg1"/>
                </a:solidFill>
              </a:rPr>
              <a:t>of </a:t>
            </a:r>
            <a:r>
              <a:rPr lang="nl-NL" sz="1800" i="1" dirty="0">
                <a:solidFill>
                  <a:schemeClr val="bg1"/>
                </a:solidFill>
              </a:rPr>
              <a:t>Niet Waar</a:t>
            </a:r>
          </a:p>
          <a:p>
            <a:r>
              <a:rPr lang="nl-NL" sz="1800" dirty="0">
                <a:solidFill>
                  <a:schemeClr val="bg1"/>
                </a:solidFill>
              </a:rPr>
              <a:t>Rechts bovenin zie je weer het te behalen aantal punten</a:t>
            </a:r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40368450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5C583E38-6096-A8EF-333C-0C202C9211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84472">
            <a:off x="-2060927" y="-4581268"/>
            <a:ext cx="6108357" cy="9162536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3410CF8-AA1C-4CFD-9522-9F849177E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9452" y="1098038"/>
            <a:ext cx="5818239" cy="4351338"/>
          </a:xfrm>
          <a:solidFill>
            <a:srgbClr val="006759"/>
          </a:solidFill>
        </p:spPr>
        <p:txBody>
          <a:bodyPr anchor="ctr"/>
          <a:lstStyle/>
          <a:p>
            <a:pPr marL="0" indent="0" algn="ctr">
              <a:buNone/>
            </a:pPr>
            <a:r>
              <a:rPr lang="nl-NL" dirty="0">
                <a:solidFill>
                  <a:schemeClr val="bg1"/>
                </a:solidFill>
              </a:rPr>
              <a:t>Zijn er tijdens het examen onduidelijkheden? </a:t>
            </a:r>
          </a:p>
          <a:p>
            <a:pPr marL="0" indent="0" algn="ctr">
              <a:buNone/>
            </a:pPr>
            <a:r>
              <a:rPr lang="nl-NL" dirty="0">
                <a:solidFill>
                  <a:schemeClr val="bg1"/>
                </a:solidFill>
              </a:rPr>
              <a:t>Steek je hand op. De toezichthouder is er om jou te helpen.</a:t>
            </a:r>
          </a:p>
          <a:p>
            <a:pPr marL="0" indent="0" algn="ctr">
              <a:buNone/>
            </a:pPr>
            <a:r>
              <a:rPr lang="nl-NL" dirty="0">
                <a:solidFill>
                  <a:schemeClr val="bg1"/>
                </a:solidFill>
              </a:rPr>
              <a:t>Succes!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D71D84E7-55E1-FD8A-0E72-FF8053B32F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5285" y="182880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867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3C976687-6FE1-8D22-A36B-3B91F55E01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65983" y="76200"/>
            <a:ext cx="13362039" cy="6858000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2AE0FB07-F453-B9F6-6B49-9CE235825A50}"/>
              </a:ext>
            </a:extLst>
          </p:cNvPr>
          <p:cNvSpPr txBox="1"/>
          <p:nvPr/>
        </p:nvSpPr>
        <p:spPr>
          <a:xfrm>
            <a:off x="29496" y="4983410"/>
            <a:ext cx="10962968" cy="1569660"/>
          </a:xfrm>
          <a:prstGeom prst="rect">
            <a:avLst/>
          </a:prstGeom>
          <a:solidFill>
            <a:srgbClr val="006759"/>
          </a:solidFill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chemeClr val="bg1"/>
                </a:solidFill>
              </a:rPr>
              <a:t>De toezichthouder begint met een korte introductie. </a:t>
            </a:r>
          </a:p>
          <a:p>
            <a:r>
              <a:rPr lang="nl-NL" sz="2400" dirty="0">
                <a:solidFill>
                  <a:schemeClr val="bg1"/>
                </a:solidFill>
              </a:rPr>
              <a:t>Hierna deelt de toezichthouder de inlogformulieren uit. </a:t>
            </a:r>
          </a:p>
          <a:p>
            <a:r>
              <a:rPr lang="nl-NL" sz="2400" dirty="0">
                <a:solidFill>
                  <a:schemeClr val="bg1"/>
                </a:solidFill>
              </a:rPr>
              <a:t>Je logt in. </a:t>
            </a:r>
          </a:p>
          <a:p>
            <a:r>
              <a:rPr lang="nl-NL" sz="2400" dirty="0">
                <a:solidFill>
                  <a:schemeClr val="bg1"/>
                </a:solidFill>
              </a:rPr>
              <a:t>De examentijd loopt nog </a:t>
            </a:r>
            <a:r>
              <a:rPr lang="nl-NL" sz="2400" b="1" dirty="0">
                <a:solidFill>
                  <a:schemeClr val="bg1"/>
                </a:solidFill>
              </a:rPr>
              <a:t>niet.</a:t>
            </a:r>
            <a:r>
              <a:rPr lang="nl-NL" sz="2400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1C005CF7-1192-B163-35D0-DD6B735CAD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01534">
            <a:off x="-2385965" y="-4963795"/>
            <a:ext cx="6108357" cy="916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190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9FEAE891-BED5-72B6-96CB-0056685689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0484"/>
            <a:ext cx="12192000" cy="6958484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50FC915-BAEA-D5A2-92AD-0812C3CFC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0953" y="428919"/>
            <a:ext cx="4286891" cy="2811674"/>
          </a:xfrm>
          <a:solidFill>
            <a:srgbClr val="236FA1"/>
          </a:solidFill>
        </p:spPr>
        <p:txBody>
          <a:bodyPr anchor="ctr">
            <a:normAutofit fontScale="92500" lnSpcReduction="20000"/>
          </a:bodyPr>
          <a:lstStyle/>
          <a:p>
            <a:pPr marL="0" indent="0" algn="ctr">
              <a:buNone/>
            </a:pPr>
            <a:endParaRPr lang="nl-NL" sz="2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nl-NL" sz="2400" dirty="0">
                <a:solidFill>
                  <a:schemeClr val="bg1"/>
                </a:solidFill>
              </a:rPr>
              <a:t>Je komt nu op de instructiepagina.</a:t>
            </a:r>
            <a:br>
              <a:rPr lang="nl-NL" sz="2400" dirty="0">
                <a:solidFill>
                  <a:schemeClr val="bg1"/>
                </a:solidFill>
              </a:rPr>
            </a:br>
            <a:br>
              <a:rPr lang="nl-NL" sz="2400" dirty="0">
                <a:solidFill>
                  <a:schemeClr val="bg1"/>
                </a:solidFill>
              </a:rPr>
            </a:br>
            <a:r>
              <a:rPr lang="nl-NL" sz="2400" dirty="0">
                <a:solidFill>
                  <a:schemeClr val="bg1"/>
                </a:solidFill>
              </a:rPr>
              <a:t>Deze is verdeeld in drie blokken. </a:t>
            </a:r>
          </a:p>
          <a:p>
            <a:pPr marL="0" indent="0">
              <a:buNone/>
            </a:pPr>
            <a:endParaRPr lang="nl-NL" sz="2400" dirty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nl-NL" sz="2400" dirty="0">
                <a:solidFill>
                  <a:schemeClr val="bg1"/>
                </a:solidFill>
              </a:rPr>
              <a:t>Overzicht</a:t>
            </a:r>
          </a:p>
          <a:p>
            <a:pPr>
              <a:buFontTx/>
              <a:buChar char="-"/>
            </a:pPr>
            <a:r>
              <a:rPr lang="nl-NL" sz="2400" dirty="0">
                <a:solidFill>
                  <a:schemeClr val="bg1"/>
                </a:solidFill>
              </a:rPr>
              <a:t>Instructie</a:t>
            </a:r>
          </a:p>
          <a:p>
            <a:pPr>
              <a:buFontTx/>
              <a:buChar char="-"/>
            </a:pPr>
            <a:r>
              <a:rPr lang="nl-NL" sz="2400" dirty="0">
                <a:solidFill>
                  <a:schemeClr val="bg1"/>
                </a:solidFill>
              </a:rPr>
              <a:t>Scoringregels</a:t>
            </a:r>
          </a:p>
          <a:p>
            <a:pPr algn="ctr">
              <a:buFontTx/>
              <a:buChar char="-"/>
            </a:pPr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713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FD8256B-5B76-F800-20CF-93D4F7B55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7303" y="410497"/>
            <a:ext cx="10117393" cy="2890684"/>
          </a:xfrm>
          <a:solidFill>
            <a:srgbClr val="006759"/>
          </a:solidFill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nl-NL" b="1" dirty="0">
                <a:solidFill>
                  <a:schemeClr val="bg1"/>
                </a:solidFill>
              </a:rPr>
              <a:t>Overzicht</a:t>
            </a:r>
          </a:p>
          <a:p>
            <a:r>
              <a:rPr lang="nl-NL" sz="1800" dirty="0">
                <a:solidFill>
                  <a:schemeClr val="bg1"/>
                </a:solidFill>
              </a:rPr>
              <a:t>Het aantal vragen (dit kan per examen verschillend zijn).</a:t>
            </a:r>
          </a:p>
          <a:p>
            <a:r>
              <a:rPr lang="nl-NL" sz="1800" dirty="0">
                <a:solidFill>
                  <a:schemeClr val="bg1"/>
                </a:solidFill>
              </a:rPr>
              <a:t>Tijdsduur</a:t>
            </a:r>
          </a:p>
          <a:p>
            <a:r>
              <a:rPr lang="nl-NL" sz="1800" b="1" dirty="0">
                <a:solidFill>
                  <a:schemeClr val="bg1"/>
                </a:solidFill>
              </a:rPr>
              <a:t>Waarschuwing toetstijd </a:t>
            </a:r>
            <a:r>
              <a:rPr lang="nl-NL" sz="1800" dirty="0">
                <a:solidFill>
                  <a:schemeClr val="bg1"/>
                </a:solidFill>
              </a:rPr>
              <a:t>- Je kan hier een getal van 0 </a:t>
            </a:r>
            <a:r>
              <a:rPr lang="nl-NL" sz="1800">
                <a:solidFill>
                  <a:schemeClr val="bg1"/>
                </a:solidFill>
              </a:rPr>
              <a:t>tot 10 </a:t>
            </a:r>
            <a:r>
              <a:rPr lang="nl-NL" sz="1800" dirty="0">
                <a:solidFill>
                  <a:schemeClr val="bg1"/>
                </a:solidFill>
              </a:rPr>
              <a:t>invoeren. Het systeem geeft jou op het gekozen moment een pop-up melding dat de tijd bijna is verstreken.</a:t>
            </a:r>
          </a:p>
          <a:p>
            <a:r>
              <a:rPr lang="nl-NL" sz="1800" b="1" dirty="0">
                <a:solidFill>
                  <a:schemeClr val="bg1"/>
                </a:solidFill>
              </a:rPr>
              <a:t>Cesuur - </a:t>
            </a:r>
            <a:r>
              <a:rPr lang="nl-NL" sz="1800" dirty="0">
                <a:solidFill>
                  <a:schemeClr val="bg1"/>
                </a:solidFill>
              </a:rPr>
              <a:t>is de zak/slaaggrens van de toets.</a:t>
            </a:r>
          </a:p>
          <a:p>
            <a:r>
              <a:rPr lang="nl-NL" sz="1800" b="1" dirty="0">
                <a:solidFill>
                  <a:schemeClr val="bg1"/>
                </a:solidFill>
              </a:rPr>
              <a:t>Benodigde score </a:t>
            </a:r>
            <a:r>
              <a:rPr lang="nl-NL" sz="1800" dirty="0">
                <a:solidFill>
                  <a:schemeClr val="bg1"/>
                </a:solidFill>
              </a:rPr>
              <a:t>–  je kan 68 punten halen. Je hebt 34 punten nodig  voor een voldoende.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F07BFB4C-71BA-13C8-6361-94A5D0FAE4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088875">
            <a:off x="9928292" y="-296287"/>
            <a:ext cx="6108357" cy="9162536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733246ED-4559-49EE-6B52-C76FA8ED67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6597" y="3724504"/>
            <a:ext cx="6818806" cy="2408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205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0D549110-04D0-02E1-719A-D7EE2100C51A}"/>
              </a:ext>
            </a:extLst>
          </p:cNvPr>
          <p:cNvSpPr txBox="1">
            <a:spLocks/>
          </p:cNvSpPr>
          <p:nvPr/>
        </p:nvSpPr>
        <p:spPr>
          <a:xfrm>
            <a:off x="2870341" y="5007265"/>
            <a:ext cx="7787149" cy="1585074"/>
          </a:xfrm>
          <a:prstGeom prst="rect">
            <a:avLst/>
          </a:prstGeom>
          <a:solidFill>
            <a:srgbClr val="006759"/>
          </a:solidFill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l-NL" b="1" dirty="0">
                <a:solidFill>
                  <a:schemeClr val="bg1"/>
                </a:solidFill>
              </a:rPr>
              <a:t>Instructie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nl-NL" dirty="0">
                <a:solidFill>
                  <a:schemeClr val="bg1"/>
                </a:solidFill>
              </a:rPr>
              <a:t>Lees de instructie goed door en open het PDF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7BAA8AE-054D-7F9B-3A0F-45F14ABE27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330" y="265661"/>
            <a:ext cx="11141405" cy="486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542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340E9A23-EE1C-E7DE-206A-66EF1BB1EC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685" y="285076"/>
            <a:ext cx="7033870" cy="5906012"/>
          </a:xfrm>
          <a:prstGeom prst="rect">
            <a:avLst/>
          </a:prstGeom>
        </p:spPr>
      </p:pic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D1DE2A89-9A9C-438B-8178-6581DAD442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9068" y="823964"/>
            <a:ext cx="3067139" cy="3554996"/>
          </a:xfrm>
          <a:solidFill>
            <a:srgbClr val="236FA1"/>
          </a:solidFill>
        </p:spPr>
        <p:txBody>
          <a:bodyPr anchor="ctr">
            <a:normAutofit fontScale="92500" lnSpcReduction="20000"/>
          </a:bodyPr>
          <a:lstStyle/>
          <a:p>
            <a:pPr marL="0" indent="0" algn="ctr">
              <a:buNone/>
            </a:pPr>
            <a:endParaRPr lang="nl-NL" sz="20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nl-NL" sz="2400" dirty="0">
                <a:solidFill>
                  <a:schemeClr val="bg1"/>
                </a:solidFill>
              </a:rPr>
              <a:t>Het examen vindt plaats op 2 schermen.</a:t>
            </a:r>
          </a:p>
          <a:p>
            <a:pPr marL="0" indent="0" algn="ctr">
              <a:buNone/>
            </a:pPr>
            <a:endParaRPr lang="nl-NL" sz="24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nl-NL" sz="2400" dirty="0">
                <a:solidFill>
                  <a:schemeClr val="bg1"/>
                </a:solidFill>
              </a:rPr>
              <a:t>Klik op de link ‘open in eigen tabblad’ .</a:t>
            </a:r>
          </a:p>
          <a:p>
            <a:pPr marL="0" indent="0" algn="ctr">
              <a:buNone/>
            </a:pPr>
            <a:endParaRPr lang="nl-NL" sz="24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nl-NL" sz="2400" dirty="0">
                <a:solidFill>
                  <a:schemeClr val="bg1"/>
                </a:solidFill>
              </a:rPr>
              <a:t>Op scherm 1 staat je boek op en op scherm 2 het examen </a:t>
            </a:r>
          </a:p>
          <a:p>
            <a:pPr marL="0" indent="0" algn="ctr">
              <a:buNone/>
            </a:pPr>
            <a:r>
              <a:rPr lang="nl-NL" sz="2400" b="1" dirty="0">
                <a:solidFill>
                  <a:schemeClr val="bg1"/>
                </a:solidFill>
              </a:rPr>
              <a:t> </a:t>
            </a:r>
            <a:endParaRPr lang="nl-NL" sz="24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nl-NL" sz="2000" dirty="0">
              <a:solidFill>
                <a:schemeClr val="bg1"/>
              </a:solidFill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CB468B99-7861-D262-E4D4-A539001520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96715">
            <a:off x="7963683" y="4583241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355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C1EB9C84-5D0F-9795-0C9D-8CFDC6D048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01534">
            <a:off x="8110379" y="-5354438"/>
            <a:ext cx="6108357" cy="9162536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87D17548-07E1-4A9D-6A08-4B3430536E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2623" y="1030624"/>
            <a:ext cx="8521267" cy="1615610"/>
          </a:xfrm>
          <a:prstGeom prst="rect">
            <a:avLst/>
          </a:prstGeom>
        </p:spPr>
      </p:pic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32136E7C-4A0D-A896-FE36-3F93A42067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0443" y="3045356"/>
            <a:ext cx="8521267" cy="2782020"/>
          </a:xfrm>
          <a:solidFill>
            <a:srgbClr val="236FA1"/>
          </a:solidFill>
        </p:spPr>
        <p:txBody>
          <a:bodyPr anchor="ctr">
            <a:normAutofit/>
          </a:bodyPr>
          <a:lstStyle/>
          <a:p>
            <a:pPr marL="0" indent="0" algn="ctr">
              <a:buNone/>
            </a:pPr>
            <a:endParaRPr lang="nl-NL" sz="20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nl-NL" sz="2400" b="1" dirty="0">
                <a:solidFill>
                  <a:schemeClr val="bg1"/>
                </a:solidFill>
              </a:rPr>
              <a:t>Scoringsregel en starten examen</a:t>
            </a:r>
          </a:p>
          <a:p>
            <a:pPr marL="0" indent="0" algn="ctr">
              <a:buNone/>
            </a:pPr>
            <a:r>
              <a:rPr lang="nl-NL" sz="2400" dirty="0">
                <a:solidFill>
                  <a:schemeClr val="bg1"/>
                </a:solidFill>
              </a:rPr>
              <a:t>Deze scoringsregel geldt voor al onze examens. Heb je de instructie helemaal gelezen? Dan klik je rechts onderin op de knop ‘start’. Hierna begint je tijd te lopen.</a:t>
            </a:r>
          </a:p>
          <a:p>
            <a:pPr marL="0" indent="0" algn="ctr">
              <a:buNone/>
            </a:pPr>
            <a:endParaRPr lang="nl-NL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374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0857BA1-1DDF-46A5-7205-0AA075936F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025" y="1111045"/>
            <a:ext cx="5152697" cy="4456318"/>
          </a:xfrm>
          <a:solidFill>
            <a:srgbClr val="006759"/>
          </a:solidFill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l-NL" sz="2000" dirty="0">
                <a:solidFill>
                  <a:schemeClr val="bg1"/>
                </a:solidFill>
              </a:rPr>
              <a:t>Tijdens het examen zie je onderin een menubalk. </a:t>
            </a:r>
          </a:p>
          <a:p>
            <a:pPr marL="0" indent="0">
              <a:buNone/>
            </a:pPr>
            <a:r>
              <a:rPr lang="nl-NL" sz="2000" dirty="0">
                <a:solidFill>
                  <a:schemeClr val="bg1"/>
                </a:solidFill>
              </a:rPr>
              <a:t>Links van de menubalk zie je:</a:t>
            </a:r>
          </a:p>
          <a:p>
            <a:pPr marL="0" indent="0" algn="ctr">
              <a:buNone/>
            </a:pPr>
            <a:endParaRPr lang="nl-NL" sz="2000" dirty="0">
              <a:solidFill>
                <a:schemeClr val="bg1"/>
              </a:solidFill>
            </a:endParaRPr>
          </a:p>
          <a:p>
            <a:r>
              <a:rPr lang="nl-NL" sz="2000" b="1" dirty="0">
                <a:solidFill>
                  <a:schemeClr val="bg1"/>
                </a:solidFill>
              </a:rPr>
              <a:t>Tijd </a:t>
            </a:r>
            <a:r>
              <a:rPr lang="nl-NL" sz="2000" dirty="0">
                <a:solidFill>
                  <a:schemeClr val="bg1"/>
                </a:solidFill>
              </a:rPr>
              <a:t>– deze begint op 3:00 uur en telt af.</a:t>
            </a:r>
          </a:p>
          <a:p>
            <a:r>
              <a:rPr lang="nl-NL" sz="2000" b="1" dirty="0">
                <a:solidFill>
                  <a:schemeClr val="bg1"/>
                </a:solidFill>
              </a:rPr>
              <a:t>Instructie</a:t>
            </a:r>
            <a:r>
              <a:rPr lang="nl-NL" sz="2000" dirty="0">
                <a:solidFill>
                  <a:schemeClr val="bg1"/>
                </a:solidFill>
              </a:rPr>
              <a:t> – Je keert terug naar de instructiepagina</a:t>
            </a:r>
          </a:p>
          <a:p>
            <a:r>
              <a:rPr lang="nl-NL" sz="2000" b="1" dirty="0">
                <a:solidFill>
                  <a:schemeClr val="bg1"/>
                </a:solidFill>
              </a:rPr>
              <a:t>Help </a:t>
            </a:r>
            <a:r>
              <a:rPr lang="nl-NL" sz="2000" dirty="0">
                <a:solidFill>
                  <a:schemeClr val="bg1"/>
                </a:solidFill>
              </a:rPr>
              <a:t>– deze button geeft uitgebreide uitleg over alle functionaliteiten tijdens het examen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8DE7CAFF-F50A-909C-4B56-CFAA604F7D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0353" y="2345492"/>
            <a:ext cx="4868635" cy="1016529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C970EA5B-7FC9-EA7E-0BB2-C1C66C25F5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244276">
            <a:off x="8763000" y="342900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425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71A4E8-77A9-39D4-A210-F7EF9A5C46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695430D-C834-46D4-F0EC-7219639C71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3531" y="2390633"/>
            <a:ext cx="5152697" cy="3924907"/>
          </a:xfrm>
          <a:solidFill>
            <a:srgbClr val="236FA1"/>
          </a:solidFill>
        </p:spPr>
        <p:txBody>
          <a:bodyPr anchor="ctr">
            <a:normAutofit/>
          </a:bodyPr>
          <a:lstStyle/>
          <a:p>
            <a:r>
              <a:rPr lang="nl-NL" sz="2000" b="1" dirty="0">
                <a:solidFill>
                  <a:schemeClr val="bg1"/>
                </a:solidFill>
              </a:rPr>
              <a:t>Rekenmachine </a:t>
            </a:r>
            <a:r>
              <a:rPr lang="nl-NL" sz="2000" dirty="0">
                <a:solidFill>
                  <a:schemeClr val="bg1"/>
                </a:solidFill>
              </a:rPr>
              <a:t>– Digitale rekenmachine</a:t>
            </a:r>
          </a:p>
          <a:p>
            <a:r>
              <a:rPr lang="nl-NL" sz="2000" b="1" dirty="0">
                <a:solidFill>
                  <a:schemeClr val="bg1"/>
                </a:solidFill>
              </a:rPr>
              <a:t>Digitaal kladpapier</a:t>
            </a:r>
            <a:r>
              <a:rPr lang="nl-NL" sz="2000" dirty="0">
                <a:solidFill>
                  <a:schemeClr val="bg1"/>
                </a:solidFill>
              </a:rPr>
              <a:t> – Je mag ook je inlogformulier als kladpapier gebruiken. Deze lever je aan het einde bij de toezichthouder in. </a:t>
            </a:r>
          </a:p>
          <a:p>
            <a:r>
              <a:rPr lang="nl-NL" sz="2000" b="1" dirty="0">
                <a:solidFill>
                  <a:schemeClr val="bg1"/>
                </a:solidFill>
              </a:rPr>
              <a:t>Gele A – </a:t>
            </a:r>
            <a:r>
              <a:rPr lang="nl-NL" sz="2000" dirty="0">
                <a:solidFill>
                  <a:schemeClr val="bg1"/>
                </a:solidFill>
              </a:rPr>
              <a:t>Je kan hier tekst mee markeren.</a:t>
            </a:r>
          </a:p>
          <a:p>
            <a:r>
              <a:rPr lang="nl-NL" sz="2000" b="1" dirty="0">
                <a:solidFill>
                  <a:schemeClr val="bg1"/>
                </a:solidFill>
              </a:rPr>
              <a:t>Vlaggetje</a:t>
            </a:r>
            <a:r>
              <a:rPr lang="nl-NL" sz="2000" dirty="0">
                <a:solidFill>
                  <a:schemeClr val="bg1"/>
                </a:solidFill>
              </a:rPr>
              <a:t> – De vraag krijgt in het ‘overzicht’ een andere kleur. Zodat jij weet dat je deze vraag nog een keer wilt bekijken.  </a:t>
            </a:r>
          </a:p>
          <a:p>
            <a:r>
              <a:rPr lang="nl-NL" sz="2000" b="1" dirty="0">
                <a:solidFill>
                  <a:schemeClr val="bg1"/>
                </a:solidFill>
              </a:rPr>
              <a:t>Vraag – J</a:t>
            </a:r>
            <a:r>
              <a:rPr lang="nl-NL" sz="2000" dirty="0">
                <a:solidFill>
                  <a:schemeClr val="bg1"/>
                </a:solidFill>
              </a:rPr>
              <a:t>e ziet bij welke vraag je bent.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0C1AEF4-0B0F-9F0B-5D44-0BA4683CF0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4779" y="1397945"/>
            <a:ext cx="8522441" cy="703439"/>
          </a:xfrm>
          <a:prstGeom prst="rect">
            <a:avLst/>
          </a:prstGeom>
        </p:spPr>
      </p:pic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34C4EC20-0A7B-FB50-3196-BEEE5E0F0BBD}"/>
              </a:ext>
            </a:extLst>
          </p:cNvPr>
          <p:cNvSpPr txBox="1">
            <a:spLocks/>
          </p:cNvSpPr>
          <p:nvPr/>
        </p:nvSpPr>
        <p:spPr>
          <a:xfrm>
            <a:off x="6095999" y="2390633"/>
            <a:ext cx="5152697" cy="3924907"/>
          </a:xfrm>
          <a:prstGeom prst="rect">
            <a:avLst/>
          </a:prstGeom>
          <a:solidFill>
            <a:srgbClr val="236FA1"/>
          </a:solidFill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000" b="1" dirty="0">
                <a:solidFill>
                  <a:schemeClr val="bg1"/>
                </a:solidFill>
              </a:rPr>
              <a:t>Overzicht </a:t>
            </a:r>
            <a:r>
              <a:rPr lang="nl-NL" sz="2000" dirty="0">
                <a:solidFill>
                  <a:schemeClr val="bg1"/>
                </a:solidFill>
              </a:rPr>
              <a:t>– Hier kan je gemakkelijk navigeren naar een bepaalde vraag en zie of je alle vragen hebt beantwoord.</a:t>
            </a:r>
          </a:p>
          <a:p>
            <a:r>
              <a:rPr lang="nl-NL" sz="2000" b="1" dirty="0">
                <a:solidFill>
                  <a:schemeClr val="bg1"/>
                </a:solidFill>
              </a:rPr>
              <a:t>Toets beëindigen </a:t>
            </a:r>
            <a:r>
              <a:rPr lang="nl-NL" sz="2000" dirty="0">
                <a:solidFill>
                  <a:schemeClr val="bg1"/>
                </a:solidFill>
              </a:rPr>
              <a:t>– Ben je klaar dan klik je op deze knop. Hierna wordt er gevraagd of je het zeker weet en beëindig je de toets definitief</a:t>
            </a:r>
          </a:p>
          <a:p>
            <a:r>
              <a:rPr lang="nl-NL" sz="2000" b="1" dirty="0">
                <a:solidFill>
                  <a:schemeClr val="bg1"/>
                </a:solidFill>
              </a:rPr>
              <a:t>Vorige en volgende</a:t>
            </a:r>
            <a:r>
              <a:rPr lang="nl-NL" sz="2000" dirty="0">
                <a:solidFill>
                  <a:schemeClr val="bg1"/>
                </a:solidFill>
              </a:rPr>
              <a:t> – Navigeer tussen de vragen. 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C44CF2AE-D5D9-DFFD-05C5-320ADB2829CD}"/>
              </a:ext>
            </a:extLst>
          </p:cNvPr>
          <p:cNvSpPr/>
          <p:nvPr/>
        </p:nvSpPr>
        <p:spPr>
          <a:xfrm>
            <a:off x="1713660" y="225603"/>
            <a:ext cx="8365135" cy="903514"/>
          </a:xfrm>
          <a:prstGeom prst="rect">
            <a:avLst/>
          </a:prstGeom>
          <a:solidFill>
            <a:srgbClr val="006759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Tijdens het examen zie je onderin deze menubalk. </a:t>
            </a:r>
            <a:br>
              <a:rPr lang="nl-NL" dirty="0"/>
            </a:br>
            <a:r>
              <a:rPr lang="nl-NL" dirty="0"/>
              <a:t>Links van de menubalk zie je:</a:t>
            </a:r>
          </a:p>
        </p:txBody>
      </p:sp>
    </p:spTree>
    <p:extLst>
      <p:ext uri="{BB962C8B-B14F-4D97-AF65-F5344CB8AC3E}">
        <p14:creationId xmlns:p14="http://schemas.microsoft.com/office/powerpoint/2010/main" val="24009962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Kantoorthema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96B24"/>
      </a:accent1>
      <a:accent2>
        <a:srgbClr val="4EA72E"/>
      </a:accent2>
      <a:accent3>
        <a:srgbClr val="156082"/>
      </a:accent3>
      <a:accent4>
        <a:srgbClr val="0F9ED5"/>
      </a:accent4>
      <a:accent5>
        <a:srgbClr val="A02B93"/>
      </a:accent5>
      <a:accent6>
        <a:srgbClr val="E97132"/>
      </a:accent6>
      <a:hlink>
        <a:srgbClr val="467886"/>
      </a:hlink>
      <a:folHlink>
        <a:srgbClr val="96607D"/>
      </a:folHlink>
    </a:clrScheme>
    <a:fontScheme name="Kantoorthema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97E0A228-C590-4D20-B05F-A6BF04A05448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168</TotalTime>
  <Words>561</Words>
  <Application>Microsoft Office PowerPoint</Application>
  <PresentationFormat>Breedbeeld</PresentationFormat>
  <Paragraphs>64</Paragraphs>
  <Slides>14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8" baseType="lpstr">
      <vt:lpstr>Aptos</vt:lpstr>
      <vt:lpstr>Aptos Display</vt:lpstr>
      <vt:lpstr>Arial</vt:lpstr>
      <vt:lpstr>Office Theme</vt:lpstr>
      <vt:lpstr> Maak kennis met het examensysteem Testvision  IPMA-C (PMO)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Femke Scheer</dc:creator>
  <cp:lastModifiedBy>Femke Scheer</cp:lastModifiedBy>
  <cp:revision>2</cp:revision>
  <dcterms:created xsi:type="dcterms:W3CDTF">2026-06-09T07:32:08Z</dcterms:created>
  <dcterms:modified xsi:type="dcterms:W3CDTF">2026-06-29T10:49:51Z</dcterms:modified>
</cp:coreProperties>
</file>