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FA1"/>
    <a:srgbClr val="006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50" autoAdjust="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 Schellekens" userId="3591fbea-60bc-4ea3-a288-4f0b3979f13b" providerId="ADAL" clId="{15A68593-84CA-4B4A-A156-FD63F10A546E}"/>
    <pc:docChg chg="undo custSel modSld">
      <pc:chgData name="Noa Schellekens" userId="3591fbea-60bc-4ea3-a288-4f0b3979f13b" providerId="ADAL" clId="{15A68593-84CA-4B4A-A156-FD63F10A546E}" dt="2026-06-09T11:02:35.036" v="318" actId="1076"/>
      <pc:docMkLst>
        <pc:docMk/>
      </pc:docMkLst>
      <pc:sldChg chg="addSp delSp modSp mod">
        <pc:chgData name="Noa Schellekens" userId="3591fbea-60bc-4ea3-a288-4f0b3979f13b" providerId="ADAL" clId="{15A68593-84CA-4B4A-A156-FD63F10A546E}" dt="2026-06-09T10:55:04.475" v="207" actId="1076"/>
        <pc:sldMkLst>
          <pc:docMk/>
          <pc:sldMk cId="2108698228" sldId="256"/>
        </pc:sldMkLst>
        <pc:spChg chg="mod">
          <ac:chgData name="Noa Schellekens" userId="3591fbea-60bc-4ea3-a288-4f0b3979f13b" providerId="ADAL" clId="{15A68593-84CA-4B4A-A156-FD63F10A546E}" dt="2026-06-09T10:15:19.570" v="43" actId="113"/>
          <ac:spMkLst>
            <pc:docMk/>
            <pc:sldMk cId="2108698228" sldId="256"/>
            <ac:spMk id="2" creationId="{2C98DD3D-C58C-0F67-C9A0-83422DFC0FF1}"/>
          </ac:spMkLst>
        </pc:spChg>
        <pc:picChg chg="mod">
          <ac:chgData name="Noa Schellekens" userId="3591fbea-60bc-4ea3-a288-4f0b3979f13b" providerId="ADAL" clId="{15A68593-84CA-4B4A-A156-FD63F10A546E}" dt="2026-06-09T10:15:02.988" v="42" actId="1076"/>
          <ac:picMkLst>
            <pc:docMk/>
            <pc:sldMk cId="2108698228" sldId="256"/>
            <ac:picMk id="5" creationId="{DEBA3EB3-085D-C93C-59DC-3D1EC589192A}"/>
          </ac:picMkLst>
        </pc:picChg>
        <pc:picChg chg="add mod">
          <ac:chgData name="Noa Schellekens" userId="3591fbea-60bc-4ea3-a288-4f0b3979f13b" providerId="ADAL" clId="{15A68593-84CA-4B4A-A156-FD63F10A546E}" dt="2026-06-09T10:22:42.818" v="63" actId="14100"/>
          <ac:picMkLst>
            <pc:docMk/>
            <pc:sldMk cId="2108698228" sldId="256"/>
            <ac:picMk id="9" creationId="{1F69B9A4-1D1D-A020-B620-E44AED921B57}"/>
          </ac:picMkLst>
        </pc:picChg>
        <pc:picChg chg="add mod">
          <ac:chgData name="Noa Schellekens" userId="3591fbea-60bc-4ea3-a288-4f0b3979f13b" providerId="ADAL" clId="{15A68593-84CA-4B4A-A156-FD63F10A546E}" dt="2026-06-09T10:55:04.475" v="207" actId="1076"/>
          <ac:picMkLst>
            <pc:docMk/>
            <pc:sldMk cId="2108698228" sldId="256"/>
            <ac:picMk id="13" creationId="{A8AED738-FC2B-E892-97F1-708022504C5B}"/>
          </ac:picMkLst>
        </pc:picChg>
      </pc:sldChg>
      <pc:sldChg chg="addSp modSp mod">
        <pc:chgData name="Noa Schellekens" userId="3591fbea-60bc-4ea3-a288-4f0b3979f13b" providerId="ADAL" clId="{15A68593-84CA-4B4A-A156-FD63F10A546E}" dt="2026-06-09T11:02:35.036" v="318" actId="1076"/>
        <pc:sldMkLst>
          <pc:docMk/>
          <pc:sldMk cId="2221190064" sldId="257"/>
        </pc:sldMkLst>
        <pc:spChg chg="mod">
          <ac:chgData name="Noa Schellekens" userId="3591fbea-60bc-4ea3-a288-4f0b3979f13b" providerId="ADAL" clId="{15A68593-84CA-4B4A-A156-FD63F10A546E}" dt="2026-06-09T10:31:53.881" v="78" actId="1076"/>
          <ac:spMkLst>
            <pc:docMk/>
            <pc:sldMk cId="2221190064" sldId="257"/>
            <ac:spMk id="6" creationId="{2AE0FB07-F453-B9F6-6B49-9CE235825A50}"/>
          </ac:spMkLst>
        </pc:spChg>
        <pc:picChg chg="add mod">
          <ac:chgData name="Noa Schellekens" userId="3591fbea-60bc-4ea3-a288-4f0b3979f13b" providerId="ADAL" clId="{15A68593-84CA-4B4A-A156-FD63F10A546E}" dt="2026-06-09T11:02:35.036" v="318" actId="1076"/>
          <ac:picMkLst>
            <pc:docMk/>
            <pc:sldMk cId="2221190064" sldId="257"/>
            <ac:picMk id="2" creationId="{1C005CF7-1192-B163-35D0-DD6B735CAD67}"/>
          </ac:picMkLst>
        </pc:picChg>
        <pc:picChg chg="mod">
          <ac:chgData name="Noa Schellekens" userId="3591fbea-60bc-4ea3-a288-4f0b3979f13b" providerId="ADAL" clId="{15A68593-84CA-4B4A-A156-FD63F10A546E}" dt="2026-06-09T11:02:25.386" v="315" actId="1076"/>
          <ac:picMkLst>
            <pc:docMk/>
            <pc:sldMk cId="2221190064" sldId="257"/>
            <ac:picMk id="5" creationId="{3C976687-6FE1-8D22-A36B-3B91F55E0198}"/>
          </ac:picMkLst>
        </pc:picChg>
      </pc:sldChg>
      <pc:sldChg chg="modSp mod">
        <pc:chgData name="Noa Schellekens" userId="3591fbea-60bc-4ea3-a288-4f0b3979f13b" providerId="ADAL" clId="{15A68593-84CA-4B4A-A156-FD63F10A546E}" dt="2026-06-09T10:33:37.124" v="93" actId="27636"/>
        <pc:sldMkLst>
          <pc:docMk/>
          <pc:sldMk cId="3885713583" sldId="258"/>
        </pc:sldMkLst>
        <pc:spChg chg="mod">
          <ac:chgData name="Noa Schellekens" userId="3591fbea-60bc-4ea3-a288-4f0b3979f13b" providerId="ADAL" clId="{15A68593-84CA-4B4A-A156-FD63F10A546E}" dt="2026-06-09T10:33:37.124" v="93" actId="27636"/>
          <ac:spMkLst>
            <pc:docMk/>
            <pc:sldMk cId="3885713583" sldId="258"/>
            <ac:spMk id="3" creationId="{650FC915-BAEA-D5A2-92AD-0812C3CFCCA3}"/>
          </ac:spMkLst>
        </pc:spChg>
      </pc:sldChg>
      <pc:sldChg chg="addSp modSp mod">
        <pc:chgData name="Noa Schellekens" userId="3591fbea-60bc-4ea3-a288-4f0b3979f13b" providerId="ADAL" clId="{15A68593-84CA-4B4A-A156-FD63F10A546E}" dt="2026-06-09T10:55:33.124" v="213" actId="1076"/>
        <pc:sldMkLst>
          <pc:docMk/>
          <pc:sldMk cId="4266205212" sldId="259"/>
        </pc:sldMkLst>
        <pc:spChg chg="mod">
          <ac:chgData name="Noa Schellekens" userId="3591fbea-60bc-4ea3-a288-4f0b3979f13b" providerId="ADAL" clId="{15A68593-84CA-4B4A-A156-FD63F10A546E}" dt="2026-06-09T10:31:30.172" v="75" actId="120"/>
          <ac:spMkLst>
            <pc:docMk/>
            <pc:sldMk cId="4266205212" sldId="259"/>
            <ac:spMk id="3" creationId="{8FD8256B-5B76-F800-20CF-93D4F7B55C5E}"/>
          </ac:spMkLst>
        </pc:spChg>
        <pc:picChg chg="add mod">
          <ac:chgData name="Noa Schellekens" userId="3591fbea-60bc-4ea3-a288-4f0b3979f13b" providerId="ADAL" clId="{15A68593-84CA-4B4A-A156-FD63F10A546E}" dt="2026-06-09T10:55:33.124" v="213" actId="1076"/>
          <ac:picMkLst>
            <pc:docMk/>
            <pc:sldMk cId="4266205212" sldId="259"/>
            <ac:picMk id="2" creationId="{F07BFB4C-71BA-13C8-6361-94A5D0FAE4B9}"/>
          </ac:picMkLst>
        </pc:picChg>
      </pc:sldChg>
      <pc:sldChg chg="addSp modSp mod">
        <pc:chgData name="Noa Schellekens" userId="3591fbea-60bc-4ea3-a288-4f0b3979f13b" providerId="ADAL" clId="{15A68593-84CA-4B4A-A156-FD63F10A546E}" dt="2026-06-09T11:01:44.365" v="310" actId="167"/>
        <pc:sldMkLst>
          <pc:docMk/>
          <pc:sldMk cId="4213374297" sldId="261"/>
        </pc:sldMkLst>
        <pc:spChg chg="mod">
          <ac:chgData name="Noa Schellekens" userId="3591fbea-60bc-4ea3-a288-4f0b3979f13b" providerId="ADAL" clId="{15A68593-84CA-4B4A-A156-FD63F10A546E}" dt="2026-06-09T10:34:25.471" v="99" actId="404"/>
          <ac:spMkLst>
            <pc:docMk/>
            <pc:sldMk cId="4213374297" sldId="261"/>
            <ac:spMk id="8" creationId="{32136E7C-4A0D-A896-FE36-3F93A4206731}"/>
          </ac:spMkLst>
        </pc:spChg>
        <pc:picChg chg="add mod ord">
          <ac:chgData name="Noa Schellekens" userId="3591fbea-60bc-4ea3-a288-4f0b3979f13b" providerId="ADAL" clId="{15A68593-84CA-4B4A-A156-FD63F10A546E}" dt="2026-06-09T11:01:44.365" v="310" actId="167"/>
          <ac:picMkLst>
            <pc:docMk/>
            <pc:sldMk cId="4213374297" sldId="261"/>
            <ac:picMk id="2" creationId="{C1EB9C84-5D0F-9795-0C9D-8CFDC6D0489C}"/>
          </ac:picMkLst>
        </pc:picChg>
      </pc:sldChg>
      <pc:sldChg chg="addSp modSp mod">
        <pc:chgData name="Noa Schellekens" userId="3591fbea-60bc-4ea3-a288-4f0b3979f13b" providerId="ADAL" clId="{15A68593-84CA-4B4A-A156-FD63F10A546E}" dt="2026-06-09T10:35:31.190" v="109" actId="1076"/>
        <pc:sldMkLst>
          <pc:docMk/>
          <pc:sldMk cId="157942548" sldId="262"/>
        </pc:sldMkLst>
        <pc:spChg chg="mod">
          <ac:chgData name="Noa Schellekens" userId="3591fbea-60bc-4ea3-a288-4f0b3979f13b" providerId="ADAL" clId="{15A68593-84CA-4B4A-A156-FD63F10A546E}" dt="2026-06-09T10:35:09.106" v="105" actId="404"/>
          <ac:spMkLst>
            <pc:docMk/>
            <pc:sldMk cId="157942548" sldId="262"/>
            <ac:spMk id="3" creationId="{E0857BA1-1DDF-46A5-7205-0AA075936F8A}"/>
          </ac:spMkLst>
        </pc:spChg>
        <pc:picChg chg="add mod">
          <ac:chgData name="Noa Schellekens" userId="3591fbea-60bc-4ea3-a288-4f0b3979f13b" providerId="ADAL" clId="{15A68593-84CA-4B4A-A156-FD63F10A546E}" dt="2026-06-09T10:35:31.190" v="109" actId="1076"/>
          <ac:picMkLst>
            <pc:docMk/>
            <pc:sldMk cId="157942548" sldId="262"/>
            <ac:picMk id="4" creationId="{C970EA5B-7FC9-EA7E-0BB2-C1C66C25F5C8}"/>
          </ac:picMkLst>
        </pc:picChg>
      </pc:sldChg>
      <pc:sldChg chg="addSp modSp mod">
        <pc:chgData name="Noa Schellekens" userId="3591fbea-60bc-4ea3-a288-4f0b3979f13b" providerId="ADAL" clId="{15A68593-84CA-4B4A-A156-FD63F10A546E}" dt="2026-06-09T11:01:38.784" v="309" actId="167"/>
        <pc:sldMkLst>
          <pc:docMk/>
          <pc:sldMk cId="3811601870" sldId="263"/>
        </pc:sldMkLst>
        <pc:spChg chg="mod">
          <ac:chgData name="Noa Schellekens" userId="3591fbea-60bc-4ea3-a288-4f0b3979f13b" providerId="ADAL" clId="{15A68593-84CA-4B4A-A156-FD63F10A546E}" dt="2026-06-09T10:40:43.508" v="171" actId="1076"/>
          <ac:spMkLst>
            <pc:docMk/>
            <pc:sldMk cId="3811601870" sldId="263"/>
            <ac:spMk id="3" creationId="{58CA12C6-4F1B-877B-4754-29526A120C0D}"/>
          </ac:spMkLst>
        </pc:spChg>
        <pc:picChg chg="add mod ord">
          <ac:chgData name="Noa Schellekens" userId="3591fbea-60bc-4ea3-a288-4f0b3979f13b" providerId="ADAL" clId="{15A68593-84CA-4B4A-A156-FD63F10A546E}" dt="2026-06-09T11:01:38.784" v="309" actId="167"/>
          <ac:picMkLst>
            <pc:docMk/>
            <pc:sldMk cId="3811601870" sldId="263"/>
            <ac:picMk id="4" creationId="{10005A97-215A-6365-0840-5DE231FD9310}"/>
          </ac:picMkLst>
        </pc:picChg>
        <pc:picChg chg="add mod">
          <ac:chgData name="Noa Schellekens" userId="3591fbea-60bc-4ea3-a288-4f0b3979f13b" providerId="ADAL" clId="{15A68593-84CA-4B4A-A156-FD63F10A546E}" dt="2026-06-09T10:57:02.064" v="223" actId="1076"/>
          <ac:picMkLst>
            <pc:docMk/>
            <pc:sldMk cId="3811601870" sldId="263"/>
            <ac:picMk id="5" creationId="{DF4B032E-8709-2F97-8465-3936400D1178}"/>
          </ac:picMkLst>
        </pc:picChg>
      </pc:sldChg>
      <pc:sldChg chg="addSp delSp modSp mod">
        <pc:chgData name="Noa Schellekens" userId="3591fbea-60bc-4ea3-a288-4f0b3979f13b" providerId="ADAL" clId="{15A68593-84CA-4B4A-A156-FD63F10A546E}" dt="2026-06-09T10:37:44.639" v="139" actId="1076"/>
        <pc:sldMkLst>
          <pc:docMk/>
          <pc:sldMk cId="2400996264" sldId="264"/>
        </pc:sldMkLst>
        <pc:spChg chg="add mod">
          <ac:chgData name="Noa Schellekens" userId="3591fbea-60bc-4ea3-a288-4f0b3979f13b" providerId="ADAL" clId="{15A68593-84CA-4B4A-A156-FD63F10A546E}" dt="2026-06-09T10:36:56.834" v="124" actId="122"/>
          <ac:spMkLst>
            <pc:docMk/>
            <pc:sldMk cId="2400996264" sldId="264"/>
            <ac:spMk id="2" creationId="{C44CF2AE-D5D9-DFFD-05C5-320ADB2829CD}"/>
          </ac:spMkLst>
        </pc:spChg>
        <pc:spChg chg="mod">
          <ac:chgData name="Noa Schellekens" userId="3591fbea-60bc-4ea3-a288-4f0b3979f13b" providerId="ADAL" clId="{15A68593-84CA-4B4A-A156-FD63F10A546E}" dt="2026-06-09T10:37:16.694" v="133" actId="20577"/>
          <ac:spMkLst>
            <pc:docMk/>
            <pc:sldMk cId="2400996264" sldId="264"/>
            <ac:spMk id="3" creationId="{C695430D-C834-46D4-F0EC-7219639C7145}"/>
          </ac:spMkLst>
        </pc:spChg>
        <pc:spChg chg="mod">
          <ac:chgData name="Noa Schellekens" userId="3591fbea-60bc-4ea3-a288-4f0b3979f13b" providerId="ADAL" clId="{15A68593-84CA-4B4A-A156-FD63F10A546E}" dt="2026-06-09T10:37:44.639" v="139" actId="1076"/>
          <ac:spMkLst>
            <pc:docMk/>
            <pc:sldMk cId="2400996264" sldId="264"/>
            <ac:spMk id="6" creationId="{34C4EC20-0A7B-FB50-3196-BEEE5E0F0BBD}"/>
          </ac:spMkLst>
        </pc:spChg>
      </pc:sldChg>
      <pc:sldChg chg="addSp delSp modSp mod">
        <pc:chgData name="Noa Schellekens" userId="3591fbea-60bc-4ea3-a288-4f0b3979f13b" providerId="ADAL" clId="{15A68593-84CA-4B4A-A156-FD63F10A546E}" dt="2026-06-09T10:57:53.541" v="242" actId="1076"/>
        <pc:sldMkLst>
          <pc:docMk/>
          <pc:sldMk cId="2848829921" sldId="265"/>
        </pc:sldMkLst>
        <pc:spChg chg="mod">
          <ac:chgData name="Noa Schellekens" userId="3591fbea-60bc-4ea3-a288-4f0b3979f13b" providerId="ADAL" clId="{15A68593-84CA-4B4A-A156-FD63F10A546E}" dt="2026-06-09T10:41:22.141" v="190" actId="1076"/>
          <ac:spMkLst>
            <pc:docMk/>
            <pc:sldMk cId="2848829921" sldId="265"/>
            <ac:spMk id="3" creationId="{6CB51095-ED33-CF90-E5F9-7B72A6B2E4BA}"/>
          </ac:spMkLst>
        </pc:spChg>
        <pc:picChg chg="add mod">
          <ac:chgData name="Noa Schellekens" userId="3591fbea-60bc-4ea3-a288-4f0b3979f13b" providerId="ADAL" clId="{15A68593-84CA-4B4A-A156-FD63F10A546E}" dt="2026-06-09T10:57:53.541" v="242" actId="1076"/>
          <ac:picMkLst>
            <pc:docMk/>
            <pc:sldMk cId="2848829921" sldId="265"/>
            <ac:picMk id="7" creationId="{ADBB0E00-DAD2-149F-6DFA-CDBF1F6C684F}"/>
          </ac:picMkLst>
        </pc:picChg>
      </pc:sldChg>
      <pc:sldChg chg="addSp delSp modSp mod">
        <pc:chgData name="Noa Schellekens" userId="3591fbea-60bc-4ea3-a288-4f0b3979f13b" providerId="ADAL" clId="{15A68593-84CA-4B4A-A156-FD63F10A546E}" dt="2026-06-09T10:58:03.657" v="246" actId="1076"/>
        <pc:sldMkLst>
          <pc:docMk/>
          <pc:sldMk cId="848014427" sldId="266"/>
        </pc:sldMkLst>
        <pc:spChg chg="mod">
          <ac:chgData name="Noa Schellekens" userId="3591fbea-60bc-4ea3-a288-4f0b3979f13b" providerId="ADAL" clId="{15A68593-84CA-4B4A-A156-FD63F10A546E}" dt="2026-06-09T10:41:58.285" v="194" actId="207"/>
          <ac:spMkLst>
            <pc:docMk/>
            <pc:sldMk cId="848014427" sldId="266"/>
            <ac:spMk id="3" creationId="{C1723668-8CC2-DCBC-DF4B-A2B735A629C4}"/>
          </ac:spMkLst>
        </pc:spChg>
        <pc:picChg chg="add mod">
          <ac:chgData name="Noa Schellekens" userId="3591fbea-60bc-4ea3-a288-4f0b3979f13b" providerId="ADAL" clId="{15A68593-84CA-4B4A-A156-FD63F10A546E}" dt="2026-06-09T10:58:03.657" v="246" actId="1076"/>
          <ac:picMkLst>
            <pc:docMk/>
            <pc:sldMk cId="848014427" sldId="266"/>
            <ac:picMk id="5" creationId="{738A01CB-C968-91CD-A78B-127A73909090}"/>
          </ac:picMkLst>
        </pc:picChg>
      </pc:sldChg>
      <pc:sldChg chg="addSp modSp mod">
        <pc:chgData name="Noa Schellekens" userId="3591fbea-60bc-4ea3-a288-4f0b3979f13b" providerId="ADAL" clId="{15A68593-84CA-4B4A-A156-FD63F10A546E}" dt="2026-06-09T10:58:53.849" v="257" actId="1076"/>
        <pc:sldMkLst>
          <pc:docMk/>
          <pc:sldMk cId="2517536433" sldId="267"/>
        </pc:sldMkLst>
        <pc:spChg chg="mod">
          <ac:chgData name="Noa Schellekens" userId="3591fbea-60bc-4ea3-a288-4f0b3979f13b" providerId="ADAL" clId="{15A68593-84CA-4B4A-A156-FD63F10A546E}" dt="2026-06-09T10:58:34.140" v="251" actId="1076"/>
          <ac:spMkLst>
            <pc:docMk/>
            <pc:sldMk cId="2517536433" sldId="267"/>
            <ac:spMk id="3" creationId="{DCD41B88-AFB8-756B-1143-2CE475AD8F8B}"/>
          </ac:spMkLst>
        </pc:spChg>
        <pc:picChg chg="add mod">
          <ac:chgData name="Noa Schellekens" userId="3591fbea-60bc-4ea3-a288-4f0b3979f13b" providerId="ADAL" clId="{15A68593-84CA-4B4A-A156-FD63F10A546E}" dt="2026-06-09T10:58:53.849" v="257" actId="1076"/>
          <ac:picMkLst>
            <pc:docMk/>
            <pc:sldMk cId="2517536433" sldId="267"/>
            <ac:picMk id="2" creationId="{41E9895A-49C3-A437-B5F8-B4FD73397BF8}"/>
          </ac:picMkLst>
        </pc:picChg>
      </pc:sldChg>
      <pc:sldChg chg="modSp mod">
        <pc:chgData name="Noa Schellekens" userId="3591fbea-60bc-4ea3-a288-4f0b3979f13b" providerId="ADAL" clId="{15A68593-84CA-4B4A-A156-FD63F10A546E}" dt="2026-06-09T10:59:08.086" v="260" actId="20577"/>
        <pc:sldMkLst>
          <pc:docMk/>
          <pc:sldMk cId="2276245566" sldId="268"/>
        </pc:sldMkLst>
        <pc:spChg chg="mod">
          <ac:chgData name="Noa Schellekens" userId="3591fbea-60bc-4ea3-a288-4f0b3979f13b" providerId="ADAL" clId="{15A68593-84CA-4B4A-A156-FD63F10A546E}" dt="2026-06-09T10:59:08.086" v="260" actId="20577"/>
          <ac:spMkLst>
            <pc:docMk/>
            <pc:sldMk cId="2276245566" sldId="268"/>
            <ac:spMk id="8" creationId="{F9362F66-5949-4F1B-F26F-00E65B3F01A3}"/>
          </ac:spMkLst>
        </pc:spChg>
      </pc:sldChg>
      <pc:sldChg chg="modSp mod">
        <pc:chgData name="Noa Schellekens" userId="3591fbea-60bc-4ea3-a288-4f0b3979f13b" providerId="ADAL" clId="{15A68593-84CA-4B4A-A156-FD63F10A546E}" dt="2026-06-09T11:01:04.344" v="308" actId="20577"/>
        <pc:sldMkLst>
          <pc:docMk/>
          <pc:sldMk cId="4036845070" sldId="269"/>
        </pc:sldMkLst>
        <pc:spChg chg="mod">
          <ac:chgData name="Noa Schellekens" userId="3591fbea-60bc-4ea3-a288-4f0b3979f13b" providerId="ADAL" clId="{15A68593-84CA-4B4A-A156-FD63F10A546E}" dt="2026-06-09T11:01:04.344" v="308" actId="20577"/>
          <ac:spMkLst>
            <pc:docMk/>
            <pc:sldMk cId="4036845070" sldId="269"/>
            <ac:spMk id="3" creationId="{A2C16EFD-EC4F-10BC-7F69-9B6250D8632D}"/>
          </ac:spMkLst>
        </pc:spChg>
      </pc:sldChg>
      <pc:sldChg chg="addSp modSp mod">
        <pc:chgData name="Noa Schellekens" userId="3591fbea-60bc-4ea3-a288-4f0b3979f13b" providerId="ADAL" clId="{15A68593-84CA-4B4A-A156-FD63F10A546E}" dt="2026-06-09T11:00:11.090" v="283" actId="20577"/>
        <pc:sldMkLst>
          <pc:docMk/>
          <pc:sldMk cId="3582867539" sldId="271"/>
        </pc:sldMkLst>
        <pc:spChg chg="mod">
          <ac:chgData name="Noa Schellekens" userId="3591fbea-60bc-4ea3-a288-4f0b3979f13b" providerId="ADAL" clId="{15A68593-84CA-4B4A-A156-FD63F10A546E}" dt="2026-06-09T11:00:11.090" v="283" actId="20577"/>
          <ac:spMkLst>
            <pc:docMk/>
            <pc:sldMk cId="3582867539" sldId="271"/>
            <ac:spMk id="3" creationId="{C3410CF8-AA1C-4CFD-9522-9F849177EFBE}"/>
          </ac:spMkLst>
        </pc:spChg>
        <pc:picChg chg="add mod ord">
          <ac:chgData name="Noa Schellekens" userId="3591fbea-60bc-4ea3-a288-4f0b3979f13b" providerId="ADAL" clId="{15A68593-84CA-4B4A-A156-FD63F10A546E}" dt="2026-06-09T10:59:56.519" v="270" actId="167"/>
          <ac:picMkLst>
            <pc:docMk/>
            <pc:sldMk cId="3582867539" sldId="271"/>
            <ac:picMk id="2" creationId="{5C583E38-6096-A8EF-333C-0C202C9211FC}"/>
          </ac:picMkLst>
        </pc:picChg>
        <pc:picChg chg="add mod">
          <ac:chgData name="Noa Schellekens" userId="3591fbea-60bc-4ea3-a288-4f0b3979f13b" providerId="ADAL" clId="{15A68593-84CA-4B4A-A156-FD63F10A546E}" dt="2026-06-09T10:59:49.597" v="267" actId="1076"/>
          <ac:picMkLst>
            <pc:docMk/>
            <pc:sldMk cId="3582867539" sldId="271"/>
            <ac:picMk id="5" creationId="{D71D84E7-55E1-FD8A-0E72-FF8053B32F79}"/>
          </ac:picMkLst>
        </pc:picChg>
      </pc:sldChg>
    </pc:docChg>
  </pc:docChgLst>
  <pc:docChgLst>
    <pc:chgData name="Femke Scheer" userId="8328a403-f938-41d5-85df-02be05435c9a" providerId="ADAL" clId="{1D08069D-D04F-4D2E-BECA-7761FD1FB7BC}"/>
    <pc:docChg chg="modSld">
      <pc:chgData name="Femke Scheer" userId="8328a403-f938-41d5-85df-02be05435c9a" providerId="ADAL" clId="{1D08069D-D04F-4D2E-BECA-7761FD1FB7BC}" dt="2026-06-29T10:49:39.195" v="1" actId="20577"/>
      <pc:docMkLst>
        <pc:docMk/>
      </pc:docMkLst>
      <pc:sldChg chg="modSp mod">
        <pc:chgData name="Femke Scheer" userId="8328a403-f938-41d5-85df-02be05435c9a" providerId="ADAL" clId="{1D08069D-D04F-4D2E-BECA-7761FD1FB7BC}" dt="2026-06-29T10:49:39.195" v="1" actId="20577"/>
        <pc:sldMkLst>
          <pc:docMk/>
          <pc:sldMk cId="4266205212" sldId="259"/>
        </pc:sldMkLst>
        <pc:spChg chg="mod">
          <ac:chgData name="Femke Scheer" userId="8328a403-f938-41d5-85df-02be05435c9a" providerId="ADAL" clId="{1D08069D-D04F-4D2E-BECA-7761FD1FB7BC}" dt="2026-06-29T10:49:39.195" v="1" actId="20577"/>
          <ac:spMkLst>
            <pc:docMk/>
            <pc:sldMk cId="4266205212" sldId="259"/>
            <ac:spMk id="3" creationId="{8FD8256B-5B76-F800-20CF-93D4F7B55C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49813-66A4-4059-967F-682D48CBFB5D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59EC-E4C3-47E9-871B-323DC9AEE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00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859EC-E4C3-47E9-871B-323DC9AEEDE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22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38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5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3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0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6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61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5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4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60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3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CF29E-5DAE-4881-972B-2FD40440B4F2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E558C-0A4F-4EC0-A9C6-50F52477EE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41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8DD3D-C58C-0F67-C9A0-83422DFC0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180" y="1573089"/>
            <a:ext cx="7285703" cy="3711822"/>
          </a:xfrm>
          <a:solidFill>
            <a:srgbClr val="006759"/>
          </a:solidFill>
        </p:spPr>
        <p:txBody>
          <a:bodyPr>
            <a:normAutofit fontScale="90000"/>
          </a:bodyPr>
          <a:lstStyle/>
          <a:p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b="1" dirty="0">
                <a:solidFill>
                  <a:schemeClr val="bg1"/>
                </a:solidFill>
              </a:rPr>
              <a:t>Maak kennis met het examensysteem </a:t>
            </a:r>
            <a:r>
              <a:rPr lang="nl-NL" sz="4400" b="1" dirty="0" err="1">
                <a:solidFill>
                  <a:schemeClr val="bg1"/>
                </a:solidFill>
              </a:rPr>
              <a:t>Testvision</a:t>
            </a:r>
            <a:br>
              <a:rPr lang="nl-NL" sz="4400" dirty="0">
                <a:solidFill>
                  <a:schemeClr val="bg1"/>
                </a:solidFill>
              </a:rPr>
            </a:b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IPMA-D (PMO)</a:t>
            </a:r>
            <a:br>
              <a:rPr lang="nl-NL" sz="5100" dirty="0">
                <a:solidFill>
                  <a:schemeClr val="bg1"/>
                </a:solidFill>
              </a:rPr>
            </a:br>
            <a:endParaRPr lang="nl-NL" sz="51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BA3EB3-085D-C93C-59DC-3D1EC589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216" y="1573089"/>
            <a:ext cx="2570438" cy="371182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69B9A4-1D1D-A020-B620-E44AED921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5030">
            <a:off x="-1962448" y="3815223"/>
            <a:ext cx="6411177" cy="641117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8AED738-FC2B-E892-97F1-708022504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3949871" y="-5564974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9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87C4874-7829-2A41-2DA2-CFEB2A94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574912"/>
            <a:ext cx="11933954" cy="310160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B51095-ED33-CF90-E5F9-7B72A6B2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812" y="2941174"/>
            <a:ext cx="6596429" cy="3265714"/>
          </a:xfrm>
          <a:solidFill>
            <a:srgbClr val="006759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Meerkeuze vraag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Bestaat uit één vraag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Vier mogelijke antwoorden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Rechts zie je hoeveel punten de vraag is 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Selecteer het juiste antwoord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BB0E00-DAD2-149F-6DFA-CDBF1F6C6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5053">
            <a:off x="-2646569" y="4407407"/>
            <a:ext cx="6428155" cy="64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2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23668-8CC2-DCBC-DF4B-A2B735A6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207" y="1759974"/>
            <a:ext cx="8148484" cy="3047129"/>
          </a:xfrm>
          <a:solidFill>
            <a:srgbClr val="236FA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Casussen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In de casussen kom je twee type vragen tegen. 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Open invulvragen ( meeste )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Waar/niet waar vragen ( enkele )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8A01CB-C968-91CD-A78B-127A73909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-2385965" y="-5140102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D41B88-AFB8-756B-1143-2CE475AD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517" y="613180"/>
            <a:ext cx="7348966" cy="3355882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Casus – Open invulvragen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Wanneer een casus over meerdere vragen beschikt, zal dit vooraf medegedeeld worden door de onderstaande tekst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0F8EA3-472A-6733-CD72-F4CE9C93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1" y="4566879"/>
            <a:ext cx="11670889" cy="89451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1E9895A-49C3-A437-B5F8-B4FD73397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9296155" y="-3661704"/>
            <a:ext cx="5144151" cy="77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2F55B27-076B-DE97-1DAC-BBA4941D9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2" y="349018"/>
            <a:ext cx="11857748" cy="333022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9362F66-5949-4F1B-F26F-00E65B3F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668" y="2619982"/>
            <a:ext cx="6596429" cy="3544871"/>
          </a:xfrm>
          <a:solidFill>
            <a:srgbClr val="006759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</a:rPr>
              <a:t>Casus – Open vraag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Elke casus heeft een titel</a:t>
            </a:r>
          </a:p>
          <a:p>
            <a:r>
              <a:rPr lang="nl-NL" sz="2000" dirty="0">
                <a:solidFill>
                  <a:schemeClr val="bg1"/>
                </a:solidFill>
              </a:rPr>
              <a:t>Je ziet welke vraag dit van de desbetreffende casus is</a:t>
            </a:r>
          </a:p>
          <a:p>
            <a:r>
              <a:rPr lang="nl-NL" sz="2000" dirty="0">
                <a:solidFill>
                  <a:schemeClr val="bg1"/>
                </a:solidFill>
              </a:rPr>
              <a:t>Tik je antwoord en sla het antwoord op</a:t>
            </a:r>
          </a:p>
          <a:p>
            <a:r>
              <a:rPr lang="nl-NL" sz="2000" dirty="0">
                <a:solidFill>
                  <a:schemeClr val="bg1"/>
                </a:solidFill>
              </a:rPr>
              <a:t>Rechts bovenin zie je het aantal punten wat je kan behalen</a:t>
            </a:r>
          </a:p>
        </p:txBody>
      </p:sp>
    </p:spTree>
    <p:extLst>
      <p:ext uri="{BB962C8B-B14F-4D97-AF65-F5344CB8AC3E}">
        <p14:creationId xmlns:p14="http://schemas.microsoft.com/office/powerpoint/2010/main" val="227624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51D8279-3FF7-2BDE-E975-B2C01A36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30"/>
            <a:ext cx="12192000" cy="405957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C16EFD-EC4F-10BC-7F69-9B6250D8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400" y="3227438"/>
            <a:ext cx="7853177" cy="2890684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b="1" dirty="0">
                <a:solidFill>
                  <a:schemeClr val="bg1"/>
                </a:solidFill>
              </a:rPr>
              <a:t>Casus – </a:t>
            </a:r>
            <a:r>
              <a:rPr lang="nl-NL" sz="1800" b="1" i="1" dirty="0">
                <a:solidFill>
                  <a:schemeClr val="bg1"/>
                </a:solidFill>
              </a:rPr>
              <a:t>Waar/niet waar </a:t>
            </a: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In het examen kunnen enkele ‘</a:t>
            </a:r>
            <a:r>
              <a:rPr lang="nl-NL" sz="1800" i="1" dirty="0">
                <a:solidFill>
                  <a:schemeClr val="bg1"/>
                </a:solidFill>
              </a:rPr>
              <a:t>Waar/Niet waar</a:t>
            </a:r>
            <a:r>
              <a:rPr lang="nl-NL" sz="1800" dirty="0">
                <a:solidFill>
                  <a:schemeClr val="bg1"/>
                </a:solidFill>
              </a:rPr>
              <a:t>’ vragen voorkomen. </a:t>
            </a:r>
          </a:p>
          <a:p>
            <a:r>
              <a:rPr lang="nl-NL" sz="1800" dirty="0">
                <a:solidFill>
                  <a:schemeClr val="bg1"/>
                </a:solidFill>
              </a:rPr>
              <a:t>Vier stellingen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Vink aan </a:t>
            </a:r>
            <a:r>
              <a:rPr lang="nl-NL" sz="1800" i="1" dirty="0">
                <a:solidFill>
                  <a:schemeClr val="bg1"/>
                </a:solidFill>
              </a:rPr>
              <a:t>Waar </a:t>
            </a:r>
            <a:r>
              <a:rPr lang="nl-NL" sz="1800" dirty="0">
                <a:solidFill>
                  <a:schemeClr val="bg1"/>
                </a:solidFill>
              </a:rPr>
              <a:t>of </a:t>
            </a:r>
            <a:r>
              <a:rPr lang="nl-NL" sz="1800" i="1" dirty="0">
                <a:solidFill>
                  <a:schemeClr val="bg1"/>
                </a:solidFill>
              </a:rPr>
              <a:t>Niet Waar</a:t>
            </a:r>
          </a:p>
          <a:p>
            <a:r>
              <a:rPr lang="nl-NL" sz="1800" dirty="0">
                <a:solidFill>
                  <a:schemeClr val="bg1"/>
                </a:solidFill>
              </a:rPr>
              <a:t>Rechts bovenin zie je weer het te behalen aantal punten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3684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C583E38-6096-A8EF-333C-0C202C92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4472">
            <a:off x="-2060927" y="-4581268"/>
            <a:ext cx="6108357" cy="916253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10CF8-AA1C-4CFD-9522-9F849177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52" y="1098038"/>
            <a:ext cx="5818239" cy="4351338"/>
          </a:xfrm>
          <a:solidFill>
            <a:srgbClr val="006759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Zijn er tijdens het examen onduidelijkheden?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Steek je hand op. De toezichthouder is er om jou te helpen.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</a:rPr>
              <a:t>Succes!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1D84E7-55E1-FD8A-0E72-FF8053B32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85" y="1828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976687-6FE1-8D22-A36B-3B91F55E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5983" y="76200"/>
            <a:ext cx="13362039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E0FB07-F453-B9F6-6B49-9CE235825A50}"/>
              </a:ext>
            </a:extLst>
          </p:cNvPr>
          <p:cNvSpPr txBox="1"/>
          <p:nvPr/>
        </p:nvSpPr>
        <p:spPr>
          <a:xfrm>
            <a:off x="29496" y="4983410"/>
            <a:ext cx="10962968" cy="1569660"/>
          </a:xfrm>
          <a:prstGeom prst="rect">
            <a:avLst/>
          </a:prstGeom>
          <a:solidFill>
            <a:srgbClr val="006759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De toezichthouder begint met een korte introductie.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Hierna deelt de toezichthouder de inlogformulieren uit.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Je logt in.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De examentijd loopt nog </a:t>
            </a:r>
            <a:r>
              <a:rPr lang="nl-NL" sz="2400" b="1" dirty="0">
                <a:solidFill>
                  <a:schemeClr val="bg1"/>
                </a:solidFill>
              </a:rPr>
              <a:t>niet.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C005CF7-1192-B163-35D0-DD6B735CA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-2385965" y="-4963795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9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104EC5F-4F59-4A9B-DAC7-5AF1FD93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FC915-BAEA-D5A2-92AD-0812C3CF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566" y="1041869"/>
            <a:ext cx="4286891" cy="2811674"/>
          </a:xfrm>
          <a:solidFill>
            <a:srgbClr val="236FA1"/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nl-NL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Je komt nu op de instructiepagina.</a:t>
            </a:r>
            <a:br>
              <a:rPr lang="nl-NL" sz="2400" dirty="0">
                <a:solidFill>
                  <a:schemeClr val="bg1"/>
                </a:solidFill>
              </a:rPr>
            </a:b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Deze is verdeeld in drie blokken. </a:t>
            </a:r>
          </a:p>
          <a:p>
            <a:pPr marL="0" indent="0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Overzicht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Instructie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Scoringregels</a:t>
            </a:r>
          </a:p>
          <a:p>
            <a:pPr algn="ctr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1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D8256B-5B76-F800-20CF-93D4F7B55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303" y="410497"/>
            <a:ext cx="10117393" cy="2890684"/>
          </a:xfrm>
          <a:solidFill>
            <a:srgbClr val="006759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Overzicht</a:t>
            </a:r>
          </a:p>
          <a:p>
            <a:r>
              <a:rPr lang="nl-NL" sz="1800" dirty="0">
                <a:solidFill>
                  <a:schemeClr val="bg1"/>
                </a:solidFill>
              </a:rPr>
              <a:t>Het aantal vragen (dit kan per examen verschillend zijn).</a:t>
            </a:r>
          </a:p>
          <a:p>
            <a:r>
              <a:rPr lang="nl-NL" sz="1800" dirty="0">
                <a:solidFill>
                  <a:schemeClr val="bg1"/>
                </a:solidFill>
              </a:rPr>
              <a:t>Tijdsduur</a:t>
            </a:r>
          </a:p>
          <a:p>
            <a:r>
              <a:rPr lang="nl-NL" sz="1800" b="1" dirty="0">
                <a:solidFill>
                  <a:schemeClr val="bg1"/>
                </a:solidFill>
              </a:rPr>
              <a:t>Waarschuwing toetstijd </a:t>
            </a:r>
            <a:r>
              <a:rPr lang="nl-NL" sz="1800" dirty="0">
                <a:solidFill>
                  <a:schemeClr val="bg1"/>
                </a:solidFill>
              </a:rPr>
              <a:t>- Je kan hier een getal van 0 </a:t>
            </a:r>
            <a:r>
              <a:rPr lang="nl-NL" sz="1800">
                <a:solidFill>
                  <a:schemeClr val="bg1"/>
                </a:solidFill>
              </a:rPr>
              <a:t>tot 10 </a:t>
            </a:r>
            <a:r>
              <a:rPr lang="nl-NL" sz="1800" dirty="0">
                <a:solidFill>
                  <a:schemeClr val="bg1"/>
                </a:solidFill>
              </a:rPr>
              <a:t>invoeren. Het systeem geeft jou op het gekozen moment een pop-up melding dat de tijd bijna is verstreken.</a:t>
            </a:r>
          </a:p>
          <a:p>
            <a:r>
              <a:rPr lang="nl-NL" sz="1800" b="1" dirty="0">
                <a:solidFill>
                  <a:schemeClr val="bg1"/>
                </a:solidFill>
              </a:rPr>
              <a:t>Cesuur - </a:t>
            </a:r>
            <a:r>
              <a:rPr lang="nl-NL" sz="1800" dirty="0">
                <a:solidFill>
                  <a:schemeClr val="bg1"/>
                </a:solidFill>
              </a:rPr>
              <a:t>is de zak/slaaggrens van de toets.</a:t>
            </a:r>
          </a:p>
          <a:p>
            <a:r>
              <a:rPr lang="nl-NL" sz="1800" b="1" dirty="0">
                <a:solidFill>
                  <a:schemeClr val="bg1"/>
                </a:solidFill>
              </a:rPr>
              <a:t>Benodigde score </a:t>
            </a:r>
            <a:r>
              <a:rPr lang="nl-NL" sz="1800" dirty="0">
                <a:solidFill>
                  <a:schemeClr val="bg1"/>
                </a:solidFill>
              </a:rPr>
              <a:t>–  je kan 90 punten halen. Je hebt 45 punten nodig  voor een voldoende.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B55895-35A2-86DA-26F8-14BE4CD1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22" y="3556820"/>
            <a:ext cx="7401264" cy="279573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07BFB4C-71BA-13C8-6361-94A5D0FAE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8875">
            <a:off x="9928292" y="-296287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89213BA-D6AC-BFD3-2C09-DCD30E679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17" y="192088"/>
            <a:ext cx="10515600" cy="4981074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D549110-04D0-02E1-719A-D7EE2100C51A}"/>
              </a:ext>
            </a:extLst>
          </p:cNvPr>
          <p:cNvSpPr txBox="1">
            <a:spLocks/>
          </p:cNvSpPr>
          <p:nvPr/>
        </p:nvSpPr>
        <p:spPr>
          <a:xfrm>
            <a:off x="2870341" y="5007265"/>
            <a:ext cx="7787149" cy="1585074"/>
          </a:xfrm>
          <a:prstGeom prst="rect">
            <a:avLst/>
          </a:prstGeom>
          <a:solidFill>
            <a:srgbClr val="006759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bg1"/>
                </a:solidFill>
              </a:rPr>
              <a:t>Instructie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dirty="0">
                <a:solidFill>
                  <a:schemeClr val="bg1"/>
                </a:solidFill>
              </a:rPr>
              <a:t>Lees deze goed door voor je het examen start. </a:t>
            </a:r>
          </a:p>
        </p:txBody>
      </p:sp>
    </p:spTree>
    <p:extLst>
      <p:ext uri="{BB962C8B-B14F-4D97-AF65-F5344CB8AC3E}">
        <p14:creationId xmlns:p14="http://schemas.microsoft.com/office/powerpoint/2010/main" val="210954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1EB9C84-5D0F-9795-0C9D-8CFDC6D0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534">
            <a:off x="8110379" y="-5354438"/>
            <a:ext cx="6108357" cy="91625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D17548-07E1-4A9D-6A08-4B343053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23" y="1030624"/>
            <a:ext cx="8521267" cy="161561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2136E7C-4A0D-A896-FE36-3F93A420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443" y="3045356"/>
            <a:ext cx="8521267" cy="2782020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chemeClr val="bg1"/>
                </a:solidFill>
              </a:rPr>
              <a:t>Scoringsregel en starten examen</a:t>
            </a:r>
          </a:p>
          <a:p>
            <a:pPr marL="0" indent="0" algn="ctr">
              <a:buNone/>
            </a:pPr>
            <a:r>
              <a:rPr lang="nl-NL" sz="2400" dirty="0">
                <a:solidFill>
                  <a:schemeClr val="bg1"/>
                </a:solidFill>
              </a:rPr>
              <a:t>Deze scoringsregel geldt voor al onze examens. Heb je de instructie helemaal gelezen? Dan klik je rechts onderin op de knop ‘start’. Hierna begint je tijd te lopen.</a:t>
            </a:r>
          </a:p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7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57BA1-1DDF-46A5-7205-0AA07593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25" y="1111045"/>
            <a:ext cx="5152697" cy="4456318"/>
          </a:xfrm>
          <a:solidFill>
            <a:srgbClr val="006759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Tijdens het examen zie je onderin een menubalk.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Links van de menubalk zie je:</a:t>
            </a:r>
          </a:p>
          <a:p>
            <a:pPr marL="0" indent="0" algn="ctr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Tijd </a:t>
            </a:r>
            <a:r>
              <a:rPr lang="nl-NL" sz="2000" dirty="0">
                <a:solidFill>
                  <a:schemeClr val="bg1"/>
                </a:solidFill>
              </a:rPr>
              <a:t>– deze begint op 3:00 uur en telt af.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Instructie</a:t>
            </a:r>
            <a:r>
              <a:rPr lang="nl-NL" sz="2000" dirty="0">
                <a:solidFill>
                  <a:schemeClr val="bg1"/>
                </a:solidFill>
              </a:rPr>
              <a:t> – Je keert terug naar de instructiepagina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Help </a:t>
            </a:r>
            <a:r>
              <a:rPr lang="nl-NL" sz="2000" dirty="0">
                <a:solidFill>
                  <a:schemeClr val="bg1"/>
                </a:solidFill>
              </a:rPr>
              <a:t>– deze button geeft uitgebreide uitleg over alle functionaliteiten tijdens het examen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E7CAFF-F50A-909C-4B56-CFAA604F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53" y="2345492"/>
            <a:ext cx="4868635" cy="10165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70EA5B-7FC9-EA7E-0BB2-C1C66C25F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4276">
            <a:off x="8763000" y="3429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A4E8-77A9-39D4-A210-F7EF9A5C4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5430D-C834-46D4-F0EC-7219639C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31" y="2390633"/>
            <a:ext cx="5152697" cy="3924907"/>
          </a:xfrm>
          <a:solidFill>
            <a:srgbClr val="236FA1"/>
          </a:solidFill>
        </p:spPr>
        <p:txBody>
          <a:bodyPr anchor="ctr">
            <a:norm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Rekenmachine </a:t>
            </a:r>
            <a:r>
              <a:rPr lang="nl-NL" sz="2000" dirty="0">
                <a:solidFill>
                  <a:schemeClr val="bg1"/>
                </a:solidFill>
              </a:rPr>
              <a:t>– Digitale rekenmachine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Digitaal kladpapier</a:t>
            </a:r>
            <a:r>
              <a:rPr lang="nl-NL" sz="2000" dirty="0">
                <a:solidFill>
                  <a:schemeClr val="bg1"/>
                </a:solidFill>
              </a:rPr>
              <a:t> – Je mag ook je inlogformulier als kladpapier gebruiken. Deze lever je aan het einde bij de toezichthouder in.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Gele A – </a:t>
            </a:r>
            <a:r>
              <a:rPr lang="nl-NL" sz="2000" dirty="0">
                <a:solidFill>
                  <a:schemeClr val="bg1"/>
                </a:solidFill>
              </a:rPr>
              <a:t>Je kan hier tekst mee markeren.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Vlaggetje</a:t>
            </a:r>
            <a:r>
              <a:rPr lang="nl-NL" sz="2000" dirty="0">
                <a:solidFill>
                  <a:schemeClr val="bg1"/>
                </a:solidFill>
              </a:rPr>
              <a:t> – De vraag krijgt in het ‘overzicht’ een andere kleur. Zodat jij weet dat je deze vraag nog een keer wilt bekijken. 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Vraag – J</a:t>
            </a:r>
            <a:r>
              <a:rPr lang="nl-NL" sz="2000" dirty="0">
                <a:solidFill>
                  <a:schemeClr val="bg1"/>
                </a:solidFill>
              </a:rPr>
              <a:t>e ziet bij welke vraag je bent.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C1AEF4-0B0F-9F0B-5D44-0BA4683C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79" y="1397945"/>
            <a:ext cx="8522441" cy="703439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4C4EC20-0A7B-FB50-3196-BEEE5E0F0BBD}"/>
              </a:ext>
            </a:extLst>
          </p:cNvPr>
          <p:cNvSpPr txBox="1">
            <a:spLocks/>
          </p:cNvSpPr>
          <p:nvPr/>
        </p:nvSpPr>
        <p:spPr>
          <a:xfrm>
            <a:off x="6095999" y="2390633"/>
            <a:ext cx="5152697" cy="3924907"/>
          </a:xfrm>
          <a:prstGeom prst="rect">
            <a:avLst/>
          </a:prstGeom>
          <a:solidFill>
            <a:srgbClr val="236FA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bg1"/>
                </a:solidFill>
              </a:rPr>
              <a:t>Overzicht </a:t>
            </a:r>
            <a:r>
              <a:rPr lang="nl-NL" sz="2000" dirty="0">
                <a:solidFill>
                  <a:schemeClr val="bg1"/>
                </a:solidFill>
              </a:rPr>
              <a:t>– Hier kan je gemakkelijk navigeren naar een bepaalde vraag en zie of je alle vragen hebt beantwoord.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Toets beëindigen </a:t>
            </a:r>
            <a:r>
              <a:rPr lang="nl-NL" sz="2000" dirty="0">
                <a:solidFill>
                  <a:schemeClr val="bg1"/>
                </a:solidFill>
              </a:rPr>
              <a:t>– Ben je klaar dan klik je op deze knop. Hierna wordt er gevraagd of je het zeker weet en beëindig je de toets definitief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Vorige en volgende</a:t>
            </a:r>
            <a:r>
              <a:rPr lang="nl-NL" sz="2000" dirty="0">
                <a:solidFill>
                  <a:schemeClr val="bg1"/>
                </a:solidFill>
              </a:rPr>
              <a:t> – Navigeer tussen de vragen.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44CF2AE-D5D9-DFFD-05C5-320ADB2829CD}"/>
              </a:ext>
            </a:extLst>
          </p:cNvPr>
          <p:cNvSpPr/>
          <p:nvPr/>
        </p:nvSpPr>
        <p:spPr>
          <a:xfrm>
            <a:off x="1713660" y="225603"/>
            <a:ext cx="8365135" cy="903514"/>
          </a:xfrm>
          <a:prstGeom prst="rect">
            <a:avLst/>
          </a:prstGeom>
          <a:solidFill>
            <a:srgbClr val="00675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Tijdens het examen zie je onderin deze menubalk. </a:t>
            </a:r>
            <a:br>
              <a:rPr lang="nl-NL" dirty="0"/>
            </a:br>
            <a:r>
              <a:rPr lang="nl-NL" dirty="0"/>
              <a:t>Links van de menubalk zie je:</a:t>
            </a:r>
          </a:p>
        </p:txBody>
      </p:sp>
    </p:spTree>
    <p:extLst>
      <p:ext uri="{BB962C8B-B14F-4D97-AF65-F5344CB8AC3E}">
        <p14:creationId xmlns:p14="http://schemas.microsoft.com/office/powerpoint/2010/main" val="240099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0005A97-215A-6365-0840-5DE231FD9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583">
            <a:off x="8400431" y="-4293033"/>
            <a:ext cx="8305113" cy="83051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A12C6-4F1B-877B-4754-29526A12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85" y="2166256"/>
            <a:ext cx="5921829" cy="2525311"/>
          </a:xfrm>
          <a:solidFill>
            <a:srgbClr val="006759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</a:rPr>
              <a:t>Bij het IPMA-D examen is het examen opgedeeld in twee categorieën. </a:t>
            </a:r>
          </a:p>
          <a:p>
            <a:r>
              <a:rPr lang="nl-NL" dirty="0">
                <a:solidFill>
                  <a:schemeClr val="bg1"/>
                </a:solidFill>
              </a:rPr>
              <a:t>45 meerkeuze vragen</a:t>
            </a:r>
          </a:p>
          <a:p>
            <a:r>
              <a:rPr lang="nl-NL" dirty="0">
                <a:solidFill>
                  <a:schemeClr val="bg1"/>
                </a:solidFill>
              </a:rPr>
              <a:t>Casussen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4B032E-8709-2F97-8465-3936400D1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956" y="2166256"/>
            <a:ext cx="6108357" cy="9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0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561</Words>
  <Application>Microsoft Office PowerPoint</Application>
  <PresentationFormat>Breedbeeld</PresentationFormat>
  <Paragraphs>65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 Maak kennis met het examensysteem Testvision  IPMA-D (PMO)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Femke Scheer</dc:creator>
  <cp:lastModifiedBy>Femke Scheer</cp:lastModifiedBy>
  <cp:revision>2</cp:revision>
  <dcterms:created xsi:type="dcterms:W3CDTF">2026-06-09T07:32:08Z</dcterms:created>
  <dcterms:modified xsi:type="dcterms:W3CDTF">2026-06-29T10:49:47Z</dcterms:modified>
</cp:coreProperties>
</file>